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Bitter" pitchFamily="2" charset="77"/>
      <p:regular r:id="rId55"/>
      <p:bold r:id="rId56"/>
      <p:italic r:id="rId57"/>
      <p:boldItalic r:id="rId58"/>
    </p:embeddedFont>
    <p:embeddedFont>
      <p:font typeface="Inter" panose="02000503000000020004" pitchFamily="2" charset="0"/>
      <p:regular r:id="rId59"/>
      <p:bold r:id="rId60"/>
    </p:embeddedFont>
    <p:embeddedFont>
      <p:font typeface="Inter Light" panose="02000503000000020004" pitchFamily="2" charset="0"/>
      <p:regular r:id="rId61"/>
      <p:bold r:id="rId62"/>
    </p:embeddedFont>
    <p:embeddedFont>
      <p:font typeface="Inter SemiBold" panose="02000503000000020004" pitchFamily="2"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hTRP7sF2H/3Wcanjd1e+4eLgd4C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4664"/>
  </p:normalViewPr>
  <p:slideViewPr>
    <p:cSldViewPr snapToGrid="0">
      <p:cViewPr varScale="1">
        <p:scale>
          <a:sx n="113" d="100"/>
          <a:sy n="113" d="100"/>
        </p:scale>
        <p:origin x="18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oracle.com/en/java/javase/17/docs/api/java.base/java/lang/Deprecated.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openjdk.java.net/projects/jigsaw/" TargetMode="External"/><Relationship Id="rId4" Type="http://schemas.openxmlformats.org/officeDocument/2006/relationships/hyperlink" Target="https://openjdk.java.net/jeps/398"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penjdk.java.net/jeps/38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rojectlombok.org/changelo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projectlombok/lombok/issues/2898"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projectlombok/lombok/issues/289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junit-team/junit5/issues/134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i.googleblog.com/2006/06/extra-extra-read-all-about-it-nearly.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penjdk.java.net/jeps/395"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github.com/hcoles/pitest/releases/tag/1.6.9" TargetMode="External"/><Relationship Id="rId4" Type="http://schemas.openxmlformats.org/officeDocument/2006/relationships/hyperlink" Target="https://github.com/hcoles/pitest/pull/919"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projectlombok/lombok/issues/2898" TargetMode="External"/><Relationship Id="rId7" Type="http://schemas.openxmlformats.org/officeDocument/2006/relationships/hyperlink" Target="https://github.com/neo4j/neo4j-java-driver"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github.com/fasterxml/jackson-databind/issues/3168" TargetMode="External"/><Relationship Id="rId5" Type="http://schemas.openxmlformats.org/officeDocument/2006/relationships/hyperlink" Target="https://gradle.org/releases/" TargetMode="External"/><Relationship Id="rId4" Type="http://schemas.openxmlformats.org/officeDocument/2006/relationships/hyperlink" Target="https://github.com/spring-projects/spring-framework/releases/tag/v5.3.11"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britannica.com/technology/assembly-lin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containers.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When working using TDD, we first get a failing test, which confirms that the test runs and fails as expected.  This is an important confirmation.  Then we implement our solution and verify it through the test that we just wrote.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When upgrading Java, the FAIL/PASS cycle is not deployed.  We run the tests and simply make sure that these all PASS.  It is also important to make sure that these ran and produced the same effect.</a:t>
            </a:r>
            <a:endParaRPr/>
          </a:p>
        </p:txBody>
      </p:sp>
      <p:sp>
        <p:nvSpPr>
          <p:cNvPr id="454" name="Google Shape;454;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b519e94c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b519e94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b519e94c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b519e94c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general yes, but not 100% backwards compatible.  For example, Java 1.5 introduced </a:t>
            </a:r>
            <a:r>
              <a:rPr lang="en" dirty="0" err="1"/>
              <a:t>enum</a:t>
            </a:r>
            <a:r>
              <a:rPr lang="en" dirty="0"/>
              <a:t> as a new keyword, breaking backwards compatibility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Some libraries take advantage of internal implementations of Java that were not expected to be used by others.  These internal implementations change without notice, and things that depend on them will stop working.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The Java API is evolving and things change there too.  Java 5 introduced the new @Deprecated annotation (</a:t>
            </a:r>
            <a:r>
              <a:rPr lang="en" u="sng" dirty="0">
                <a:solidFill>
                  <a:schemeClr val="hlink"/>
                </a:solidFill>
                <a:hlinkClick r:id="rId3"/>
              </a:rPr>
              <a:t>https://docs.oracle.com/en/java/javase/17/docs/api/java.base/java/lang/Deprecated.html</a:t>
            </a:r>
            <a:r>
              <a:rPr lang="en" dirty="0"/>
              <a:t>), marking APIs that should be avoided.  In Java 9, this annotation was enhanced and included the </a:t>
            </a:r>
            <a:r>
              <a:rPr lang="en" dirty="0" err="1"/>
              <a:t>forRemoval</a:t>
            </a:r>
            <a:r>
              <a:rPr lang="en" dirty="0"/>
              <a:t> property, indicating that this entry will be removed in a future release. Deprecated entries, such as the Applet (</a:t>
            </a:r>
            <a:r>
              <a:rPr lang="en" u="sng" dirty="0">
                <a:solidFill>
                  <a:schemeClr val="hlink"/>
                </a:solidFill>
                <a:hlinkClick r:id="rId4"/>
              </a:rPr>
              <a:t>https://openjdk.java.net/jeps/398</a:t>
            </a:r>
            <a:r>
              <a:rPr lang="en" dirty="0"/>
              <a:t>) and the Security Manager (</a:t>
            </a:r>
            <a:r>
              <a:rPr lang="en" u="sng" dirty="0">
                <a:solidFill>
                  <a:schemeClr val="hlink"/>
                </a:solidFill>
                <a:hlinkClick r:id="rId4"/>
              </a:rPr>
              <a:t>https://openjdk.java.net/jeps/398</a:t>
            </a:r>
            <a:r>
              <a:rPr lang="en" dirty="0"/>
              <a:t>), are marked for deletion.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Java 9 also introduced a new encapsulation module which makes it harder for libraries to access areas that were not expected to be accessed (</a:t>
            </a:r>
            <a:r>
              <a:rPr lang="en" u="sng" dirty="0">
                <a:solidFill>
                  <a:schemeClr val="hlink"/>
                </a:solidFill>
                <a:hlinkClick r:id="rId5"/>
              </a:rPr>
              <a:t>https://openjdk.java.net/projects/jigsaw/</a:t>
            </a:r>
            <a:r>
              <a:rPr lang="en" dirty="0"/>
              <a:t>).  These encapsulations are getting stronger with newer releases.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d2a2b0a58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fd2a2b0a5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fd2a2b0a58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fd2a2b0a5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https://openjdk.java.net/jeps/385</a:t>
            </a:r>
            <a:r>
              <a:rPr lang="en" dirty="0"/>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b519e94c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b519e94c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problems that Spring Boot addressed was actually this - compatibility between dependencies.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Recently we encountered an issue when updating Lombok from v1.18.12 to the latest v1.18.22 (</a:t>
            </a:r>
            <a:r>
              <a:rPr lang="en" u="sng" dirty="0">
                <a:solidFill>
                  <a:schemeClr val="hlink"/>
                </a:solidFill>
                <a:hlinkClick r:id="rId3"/>
              </a:rPr>
              <a:t>https://projectlombok.org/changelog</a:t>
            </a:r>
            <a:r>
              <a:rPr lang="en" dirty="0"/>
              <a:t>).  The newer version of Lombok affected the way it interacts with Jackson, and a particular JSON object was not properly deserialized.  The issue was related to date/time with </a:t>
            </a:r>
            <a:r>
              <a:rPr lang="en" dirty="0" err="1"/>
              <a:t>timezone</a:t>
            </a:r>
            <a:r>
              <a:rPr lang="en" dirty="0"/>
              <a:t> and when a format was specified in the Jackson annotation.  Luckily we had tests that caught this issue at build time.  Lombok added support for Java 17 in v1.18.22 (as part of </a:t>
            </a:r>
            <a:r>
              <a:rPr lang="en" u="sng" dirty="0">
                <a:solidFill>
                  <a:schemeClr val="hlink"/>
                </a:solidFill>
                <a:hlinkClick r:id="rId4"/>
              </a:rPr>
              <a:t>https://github.com/projectlombok/lombok/issues/2898</a:t>
            </a:r>
            <a:r>
              <a:rPr lang="en" dirty="0"/>
              <a:t>).  This means that we cannot switch to Java 17 yet, before we iron out these issues.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fd2a2b0a5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fd2a2b0a5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d2a2b0a58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d2a2b0a58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d2a2b0a5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d2a2b0a5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Lombok 1.18.22 and above support Java 17 (</a:t>
            </a:r>
            <a:r>
              <a:rPr lang="en" u="sng" dirty="0">
                <a:solidFill>
                  <a:schemeClr val="hlink"/>
                </a:solidFill>
                <a:hlinkClick r:id="rId3"/>
              </a:rPr>
              <a:t>https://github.com/projectlombok/lombok/issues/2898</a:t>
            </a:r>
            <a:r>
              <a:rPr lang="en"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d2a2b0a5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fd2a2b0a5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d2a2b0a5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d2a2b0a5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case we have a test covering this case.  I know many developers who would not have such tests as they strongly believe that we should not be testing the functionality of third party libraries.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b519e94c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b519e94c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Switching from JUnit 4 to JUnit 5 may not be as trivial as you think.  For example, our JUnit 5 tests were not running in the pipeline, but worked well from the IDE.  The issue was related to the Maven surefire plugin version (</a:t>
            </a:r>
            <a:r>
              <a:rPr lang="en" u="sng" dirty="0">
                <a:solidFill>
                  <a:schemeClr val="hlink"/>
                </a:solidFill>
                <a:hlinkClick r:id="rId3"/>
              </a:rPr>
              <a:t>https://github.com/junit-team/junit5/issues/1341</a:t>
            </a:r>
            <a:r>
              <a:rPr lang="en" dirty="0"/>
              <a:t>), which was fixed in version 2.22.0.</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d2a2b0a5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fd2a2b0a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d2a2b0a5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d2a2b0a5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fd2a2b0a5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fd2a2b0a5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b519e94c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fb519e94c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One important metric is code converge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When updating the tooling, like Gradle, </a:t>
            </a:r>
            <a:r>
              <a:rPr lang="en" dirty="0" err="1">
                <a:solidFill>
                  <a:schemeClr val="dk1"/>
                </a:solidFill>
              </a:rPr>
              <a:t>Sonarcube</a:t>
            </a:r>
            <a:r>
              <a:rPr lang="en" dirty="0">
                <a:solidFill>
                  <a:schemeClr val="dk1"/>
                </a:solidFill>
              </a:rPr>
              <a:t>, PIT mutation testing, you don't go through the small red/green development flow that we enjoy during development.  This makes it harder to measure the impact of this change on the project.  One needs to be careful in managing expectations and making sure that these are met.  For example, if code coverage was 88% before the update, then this should remain the same after the update and if it changes the changes are expected.</a:t>
            </a:r>
            <a:endParaRPr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fd2a2b0a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fd2a2b0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d2a2b0a5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fd2a2b0a5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d2a2b0a5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d2a2b0a5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d2a2b0a5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d2a2b0a5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Java Puzzlers Traps, Pitfalls, and Corner Cases</a:t>
            </a:r>
            <a:endParaRPr dirty="0"/>
          </a:p>
          <a:p>
            <a:pPr marL="457200" lvl="0" indent="-298450" algn="l" rtl="0">
              <a:spcBef>
                <a:spcPts val="0"/>
              </a:spcBef>
              <a:spcAft>
                <a:spcPts val="0"/>
              </a:spcAft>
              <a:buSzPts val="1100"/>
              <a:buChar char="●"/>
            </a:pPr>
            <a:r>
              <a:rPr lang="en" dirty="0"/>
              <a:t>Puzzle 28: Looper</a:t>
            </a:r>
            <a:endParaRPr dirty="0"/>
          </a:p>
          <a:p>
            <a:pPr marL="457200" lvl="0" indent="-298450" algn="l" rtl="0">
              <a:spcBef>
                <a:spcPts val="0"/>
              </a:spcBef>
              <a:spcAft>
                <a:spcPts val="0"/>
              </a:spcAft>
              <a:buSzPts val="1100"/>
              <a:buChar char="●"/>
            </a:pPr>
            <a:r>
              <a:rPr lang="en" dirty="0"/>
              <a:t>Puzzle 34: Down for the Count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d2a2b0a5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d2a2b0a5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https://ai.googleblog.com/2006/06/extra-extra-read-all-about-it-nearly.html</a:t>
            </a:r>
            <a:r>
              <a:rPr lang="en" dirty="0"/>
              <a:t>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b519e94c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fb519e94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Furthermore, not all tooling supports the latest versions of Java and some take time to adopt.  Records were released as part of Java 16 on March 16, 2021 (</a:t>
            </a:r>
            <a:r>
              <a:rPr lang="en" u="sng" dirty="0">
                <a:solidFill>
                  <a:schemeClr val="hlink"/>
                </a:solidFill>
                <a:hlinkClick r:id="rId3"/>
              </a:rPr>
              <a:t>https://openjdk.java.net/jeps/395</a:t>
            </a:r>
            <a:r>
              <a:rPr lang="en" dirty="0"/>
              <a:t>).   PIT mutation testing, was not ignoring the method generated by the compiler and was showing low coverage just because of that.  This was addressed in version 1.6.9 (</a:t>
            </a:r>
            <a:r>
              <a:rPr lang="en" u="sng" dirty="0">
                <a:solidFill>
                  <a:schemeClr val="hlink"/>
                </a:solidFill>
                <a:hlinkClick r:id="rId4"/>
              </a:rPr>
              <a:t>https://github.com/hcoles/pitest/pull/919</a:t>
            </a:r>
            <a:r>
              <a:rPr lang="en" dirty="0"/>
              <a:t>), released on August 12, 2021 (</a:t>
            </a:r>
            <a:r>
              <a:rPr lang="en" u="sng" dirty="0">
                <a:solidFill>
                  <a:schemeClr val="hlink"/>
                </a:solidFill>
                <a:hlinkClick r:id="rId5"/>
              </a:rPr>
              <a:t>https://github.com/hcoles/pitest/releases/tag/1.6.9</a:t>
            </a:r>
            <a:r>
              <a:rPr lang="en" dirty="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c613680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fc613680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Java 17 released on the 14th September 2021</a:t>
            </a:r>
            <a:endParaRPr dirty="0">
              <a:solidFill>
                <a:schemeClr val="dk1"/>
              </a:solidFill>
            </a:endParaRPr>
          </a:p>
          <a:p>
            <a:pPr marL="0" lvl="0" indent="0" algn="l" rtl="0">
              <a:spcBef>
                <a:spcPts val="0"/>
              </a:spcBef>
              <a:spcAft>
                <a:spcPts val="0"/>
              </a:spcAft>
              <a:buNone/>
            </a:pPr>
            <a:r>
              <a:rPr lang="en" dirty="0"/>
              <a:t>Lombok v1.18.22 released on the 6th October 2021 (</a:t>
            </a:r>
            <a:r>
              <a:rPr lang="en" u="sng" dirty="0">
                <a:solidFill>
                  <a:schemeClr val="hlink"/>
                </a:solidFill>
                <a:hlinkClick r:id="rId3"/>
              </a:rPr>
              <a:t>https://github.com/projectlombok/lombok/issues/2898</a:t>
            </a:r>
            <a:r>
              <a:rPr lang="en" dirty="0"/>
              <a:t>)</a:t>
            </a:r>
            <a:endParaRPr dirty="0"/>
          </a:p>
          <a:p>
            <a:pPr marL="0" lvl="0" indent="0" algn="l" rtl="0">
              <a:spcBef>
                <a:spcPts val="0"/>
              </a:spcBef>
              <a:spcAft>
                <a:spcPts val="0"/>
              </a:spcAft>
              <a:buNone/>
            </a:pPr>
            <a:r>
              <a:rPr lang="en" dirty="0"/>
              <a:t>Spring Framework v5.3.11 fixed a bug related to Java 17 released on the 14th October 2021 (</a:t>
            </a:r>
            <a:r>
              <a:rPr lang="en" u="sng" dirty="0">
                <a:solidFill>
                  <a:schemeClr val="hlink"/>
                </a:solidFill>
                <a:hlinkClick r:id="rId4"/>
              </a:rPr>
              <a:t>https://github.com/spring-projects/spring-framework/releases/tag/v5.3.11</a:t>
            </a:r>
            <a:r>
              <a:rPr lang="en" dirty="0"/>
              <a:t>)</a:t>
            </a:r>
            <a:endParaRPr dirty="0"/>
          </a:p>
          <a:p>
            <a:pPr marL="0" lvl="0" indent="0" algn="l" rtl="0">
              <a:spcBef>
                <a:spcPts val="0"/>
              </a:spcBef>
              <a:spcAft>
                <a:spcPts val="0"/>
              </a:spcAft>
              <a:buClr>
                <a:schemeClr val="dk1"/>
              </a:buClr>
              <a:buSzPts val="1100"/>
              <a:buFont typeface="Arial"/>
              <a:buNone/>
            </a:pPr>
            <a:r>
              <a:rPr lang="en" dirty="0">
                <a:solidFill>
                  <a:schemeClr val="dk1"/>
                </a:solidFill>
              </a:rPr>
              <a:t>Gradle support for Java 17 came 8 weeks later with Gradle 7.3 released on the 9th of November 2021 </a:t>
            </a:r>
            <a:r>
              <a:rPr lang="en" dirty="0"/>
              <a:t>(</a:t>
            </a:r>
            <a:r>
              <a:rPr lang="en" u="sng" dirty="0">
                <a:solidFill>
                  <a:schemeClr val="hlink"/>
                </a:solidFill>
                <a:hlinkClick r:id="rId5"/>
              </a:rPr>
              <a:t>https://gradle.org/releases/</a:t>
            </a: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Jackson still have open bugs related to Java 17 (</a:t>
            </a:r>
            <a:r>
              <a:rPr lang="en" u="sng" dirty="0">
                <a:solidFill>
                  <a:schemeClr val="hlink"/>
                </a:solidFill>
                <a:hlinkClick r:id="rId6"/>
              </a:rPr>
              <a:t>https://github.com/fasterxml/jackson-databind/issues/3168</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Neo4j Java Driver does not support Java 17 (</a:t>
            </a:r>
            <a:r>
              <a:rPr lang="en" u="sng" dirty="0">
                <a:solidFill>
                  <a:schemeClr val="hlink"/>
                </a:solidFill>
                <a:hlinkClick r:id="rId7"/>
              </a:rPr>
              <a:t>https://github.com/neo4j/neo4j-java-driver</a:t>
            </a:r>
            <a:r>
              <a:rPr lang="en" dirty="0">
                <a:solidFill>
                  <a:schemeClr val="dk1"/>
                </a:solidFill>
              </a:rPr>
              <a:t>)</a:t>
            </a: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d2a2b0a5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fd2a2b0a5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from: </a:t>
            </a:r>
            <a:r>
              <a:rPr lang="en" u="sng" dirty="0">
                <a:solidFill>
                  <a:schemeClr val="hlink"/>
                </a:solidFill>
                <a:hlinkClick r:id="rId3"/>
              </a:rPr>
              <a:t>https://www.britannica.com/technology/assembly-line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Automated build pipelines are very important as these will allow us to keep working and adding new features while also switching from one version of Java to another.  The team does not have to stop while the migration is happening.</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fb519e94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fb519e94c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fd2a2b0a58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fd2a2b0a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0220aabb6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0220aabb6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d2a2b0a58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d2a2b0a5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functional test is not part of the application and can be in any programming language we want.  We have two independent code-bases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app</a:t>
            </a:r>
            <a:endParaRPr dirty="0"/>
          </a:p>
          <a:p>
            <a:pPr marL="457200" lvl="0" indent="-298450" algn="l" rtl="0">
              <a:spcBef>
                <a:spcPts val="0"/>
              </a:spcBef>
              <a:spcAft>
                <a:spcPts val="0"/>
              </a:spcAft>
              <a:buSzPts val="1100"/>
              <a:buChar char="●"/>
            </a:pPr>
            <a:r>
              <a:rPr lang="en" dirty="0"/>
              <a:t>functional-test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example we used Java and </a:t>
            </a:r>
            <a:r>
              <a:rPr lang="en" dirty="0" err="1"/>
              <a:t>Testcontainers</a:t>
            </a:r>
            <a:r>
              <a:rPr lang="en" dirty="0"/>
              <a:t> (</a:t>
            </a:r>
            <a:r>
              <a:rPr lang="en" u="sng" dirty="0">
                <a:solidFill>
                  <a:schemeClr val="hlink"/>
                </a:solidFill>
                <a:hlinkClick r:id="rId3"/>
              </a:rPr>
              <a:t>https://www.testcontainers.org/</a:t>
            </a:r>
            <a:r>
              <a:rPr lang="en"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028ef94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028ef94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do not change the current pipeline and simply add a new one.  We do deploy to production even if the new functional tests fail.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stay in this stage until all tests (Java 8 unit/</a:t>
            </a:r>
            <a:r>
              <a:rPr lang="en" dirty="0" err="1"/>
              <a:t>integration+functional</a:t>
            </a:r>
            <a:r>
              <a:rPr lang="en" dirty="0"/>
              <a:t> tests and Java 11 functional tests).  Any changes made need to work with both versions.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fd2a2b0a58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fd2a2b0a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We do deploy to production even if the new unit/integration tests fail.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SzPts val="1100"/>
              <a:buNone/>
            </a:pPr>
            <a:r>
              <a:rPr lang="en" dirty="0">
                <a:solidFill>
                  <a:schemeClr val="dk1"/>
                </a:solidFill>
              </a:rPr>
              <a:t>We stay in this stage until all tests (Java 8 unit/</a:t>
            </a:r>
            <a:r>
              <a:rPr lang="en" dirty="0" err="1">
                <a:solidFill>
                  <a:schemeClr val="dk1"/>
                </a:solidFill>
              </a:rPr>
              <a:t>integration+functional</a:t>
            </a:r>
            <a:r>
              <a:rPr lang="en" dirty="0">
                <a:solidFill>
                  <a:schemeClr val="dk1"/>
                </a:solidFill>
              </a:rPr>
              <a:t> tests and Java 11 unit/</a:t>
            </a:r>
            <a:r>
              <a:rPr lang="en" dirty="0" err="1">
                <a:solidFill>
                  <a:schemeClr val="dk1"/>
                </a:solidFill>
              </a:rPr>
              <a:t>integration+functional</a:t>
            </a:r>
            <a:r>
              <a:rPr lang="en" dirty="0">
                <a:solidFill>
                  <a:schemeClr val="dk1"/>
                </a:solidFill>
              </a:rPr>
              <a:t> tests).  Any changes made need to work with both versions.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fd2a2b0a58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fd2a2b0a58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is important to push this change alone and not with other code changes.  You need to make sure that the Java 8 pipeline works as expected.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Instead if using toolchain, we can rely on the version installed on the host.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Only push to production, if both path succeed.  The Java 8 image should be created and readily available just in case we need to quickly switch back to the older version of Java.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Note that up to now, the development environment is still in Java 8.  The code compiles and passes all tests with both Java 8 and Java 11</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fd2a2b0a58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fd2a2b0a5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028ef94e2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028ef94e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fb519e94c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fb519e94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31"/>
          <p:cNvSpPr txBox="1">
            <a:spLocks noGrp="1"/>
          </p:cNvSpPr>
          <p:nvPr>
            <p:ph type="ctrTitle"/>
          </p:nvPr>
        </p:nvSpPr>
        <p:spPr>
          <a:xfrm>
            <a:off x="369000" y="365700"/>
            <a:ext cx="8463300" cy="1723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1"/>
          <p:cNvSpPr txBox="1">
            <a:spLocks noGrp="1"/>
          </p:cNvSpPr>
          <p:nvPr>
            <p:ph type="subTitle" idx="1"/>
          </p:nvPr>
        </p:nvSpPr>
        <p:spPr>
          <a:xfrm>
            <a:off x="369000" y="2257425"/>
            <a:ext cx="8463300" cy="792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3" name="Google Shape;13;p31"/>
          <p:cNvPicPr preferRelativeResize="0"/>
          <p:nvPr/>
        </p:nvPicPr>
        <p:blipFill rotWithShape="1">
          <a:blip r:embed="rId2">
            <a:alphaModFix/>
          </a:blip>
          <a:src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4"/>
        <p:cNvGrpSpPr/>
        <p:nvPr/>
      </p:nvGrpSpPr>
      <p:grpSpPr>
        <a:xfrm>
          <a:off x="0" y="0"/>
          <a:ext cx="0" cy="0"/>
          <a:chOff x="0" y="0"/>
          <a:chExt cx="0" cy="0"/>
        </a:xfrm>
      </p:grpSpPr>
      <p:sp>
        <p:nvSpPr>
          <p:cNvPr id="45" name="Google Shape;45;p40"/>
          <p:cNvSpPr txBox="1">
            <a:spLocks noGrp="1"/>
          </p:cNvSpPr>
          <p:nvPr>
            <p:ph type="title"/>
          </p:nvPr>
        </p:nvSpPr>
        <p:spPr>
          <a:xfrm>
            <a:off x="369000" y="365700"/>
            <a:ext cx="84060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6" name="Google Shape;46;p40"/>
          <p:cNvSpPr txBox="1">
            <a:spLocks noGrp="1"/>
          </p:cNvSpPr>
          <p:nvPr>
            <p:ph type="body" idx="1"/>
          </p:nvPr>
        </p:nvSpPr>
        <p:spPr>
          <a:xfrm>
            <a:off x="369000" y="1065700"/>
            <a:ext cx="8406000" cy="3416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7" name="Google Shape;4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41"/>
          <p:cNvSpPr txBox="1">
            <a:spLocks noGrp="1"/>
          </p:cNvSpPr>
          <p:nvPr>
            <p:ph type="body" idx="1"/>
          </p:nvPr>
        </p:nvSpPr>
        <p:spPr>
          <a:xfrm>
            <a:off x="374450" y="1361400"/>
            <a:ext cx="3999900" cy="3416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0" name="Google Shape;50;p41"/>
          <p:cNvSpPr txBox="1">
            <a:spLocks noGrp="1"/>
          </p:cNvSpPr>
          <p:nvPr>
            <p:ph type="body" idx="2"/>
          </p:nvPr>
        </p:nvSpPr>
        <p:spPr>
          <a:xfrm>
            <a:off x="4800925" y="1361400"/>
            <a:ext cx="3999900" cy="3416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1" name="Google Shape;51;p41"/>
          <p:cNvSpPr txBox="1">
            <a:spLocks noGrp="1"/>
          </p:cNvSpPr>
          <p:nvPr>
            <p:ph type="title"/>
          </p:nvPr>
        </p:nvSpPr>
        <p:spPr>
          <a:xfrm>
            <a:off x="369000" y="365700"/>
            <a:ext cx="84633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41"/>
          <p:cNvSpPr txBox="1">
            <a:spLocks noGrp="1"/>
          </p:cNvSpPr>
          <p:nvPr>
            <p:ph type="subTitle" idx="3"/>
          </p:nvPr>
        </p:nvSpPr>
        <p:spPr>
          <a:xfrm>
            <a:off x="374450" y="857600"/>
            <a:ext cx="8463300" cy="426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42"/>
          <p:cNvSpPr txBox="1">
            <a:spLocks noGrp="1"/>
          </p:cNvSpPr>
          <p:nvPr>
            <p:ph type="title"/>
          </p:nvPr>
        </p:nvSpPr>
        <p:spPr>
          <a:xfrm>
            <a:off x="369000" y="365700"/>
            <a:ext cx="84060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ft column content">
  <p:cSld name="ONE_COLUMN_TEXT">
    <p:spTree>
      <p:nvGrpSpPr>
        <p:cNvPr id="1" name="Shape 57"/>
        <p:cNvGrpSpPr/>
        <p:nvPr/>
      </p:nvGrpSpPr>
      <p:grpSpPr>
        <a:xfrm>
          <a:off x="0" y="0"/>
          <a:ext cx="0" cy="0"/>
          <a:chOff x="0" y="0"/>
          <a:chExt cx="0" cy="0"/>
        </a:xfrm>
      </p:grpSpPr>
      <p:sp>
        <p:nvSpPr>
          <p:cNvPr id="58" name="Google Shape;58;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43"/>
          <p:cNvSpPr txBox="1">
            <a:spLocks noGrp="1"/>
          </p:cNvSpPr>
          <p:nvPr>
            <p:ph type="title"/>
          </p:nvPr>
        </p:nvSpPr>
        <p:spPr>
          <a:xfrm>
            <a:off x="369000" y="365700"/>
            <a:ext cx="3836700" cy="96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43"/>
          <p:cNvSpPr txBox="1">
            <a:spLocks noGrp="1"/>
          </p:cNvSpPr>
          <p:nvPr>
            <p:ph type="body" idx="1"/>
          </p:nvPr>
        </p:nvSpPr>
        <p:spPr>
          <a:xfrm>
            <a:off x="369000" y="1754875"/>
            <a:ext cx="3834300" cy="3022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1" name="Google Shape;61;p43"/>
          <p:cNvSpPr txBox="1">
            <a:spLocks noGrp="1"/>
          </p:cNvSpPr>
          <p:nvPr>
            <p:ph type="subTitle" idx="2"/>
          </p:nvPr>
        </p:nvSpPr>
        <p:spPr>
          <a:xfrm>
            <a:off x="371469" y="1251075"/>
            <a:ext cx="3834300" cy="426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600"/>
              <a:buFont typeface="Inter SemiBold"/>
              <a:buNone/>
              <a:defRPr sz="1600">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split">
  <p:cSld name="ONE_COLUMN_TEXT_1">
    <p:spTree>
      <p:nvGrpSpPr>
        <p:cNvPr id="1" name="Shape 62"/>
        <p:cNvGrpSpPr/>
        <p:nvPr/>
      </p:nvGrpSpPr>
      <p:grpSpPr>
        <a:xfrm>
          <a:off x="0" y="0"/>
          <a:ext cx="0" cy="0"/>
          <a:chOff x="0" y="0"/>
          <a:chExt cx="0" cy="0"/>
        </a:xfrm>
      </p:grpSpPr>
      <p:sp>
        <p:nvSpPr>
          <p:cNvPr id="63" name="Google Shape;6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44"/>
          <p:cNvSpPr txBox="1">
            <a:spLocks noGrp="1"/>
          </p:cNvSpPr>
          <p:nvPr>
            <p:ph type="title"/>
          </p:nvPr>
        </p:nvSpPr>
        <p:spPr>
          <a:xfrm>
            <a:off x="369000" y="365700"/>
            <a:ext cx="3836700" cy="96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44"/>
          <p:cNvSpPr txBox="1">
            <a:spLocks noGrp="1"/>
          </p:cNvSpPr>
          <p:nvPr>
            <p:ph type="body" idx="1"/>
          </p:nvPr>
        </p:nvSpPr>
        <p:spPr>
          <a:xfrm>
            <a:off x="369000" y="1754875"/>
            <a:ext cx="3834300" cy="3022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6" name="Google Shape;66;p44"/>
          <p:cNvSpPr txBox="1">
            <a:spLocks noGrp="1"/>
          </p:cNvSpPr>
          <p:nvPr>
            <p:ph type="subTitle" idx="2"/>
          </p:nvPr>
        </p:nvSpPr>
        <p:spPr>
          <a:xfrm>
            <a:off x="371469" y="1251075"/>
            <a:ext cx="3834300" cy="426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67" name="Google Shape;67;p44"/>
          <p:cNvSpPr txBox="1">
            <a:spLocks noGrp="1"/>
          </p:cNvSpPr>
          <p:nvPr>
            <p:ph type="body" idx="3"/>
          </p:nvPr>
        </p:nvSpPr>
        <p:spPr>
          <a:xfrm>
            <a:off x="4940700" y="1331700"/>
            <a:ext cx="3834300" cy="2480100"/>
          </a:xfrm>
          <a:prstGeom prst="rect">
            <a:avLst/>
          </a:prstGeom>
          <a:noFill/>
          <a:ln>
            <a:noFill/>
          </a:ln>
        </p:spPr>
        <p:txBody>
          <a:bodyPr spcFirstLastPara="1" wrap="square" lIns="0" tIns="0" rIns="0" bIns="0" anchor="ctr" anchorCtr="0">
            <a:noAutofit/>
          </a:bodyPr>
          <a:lstStyle>
            <a:lvl1pPr marL="457200" lvl="0" indent="-330200" algn="l">
              <a:lnSpc>
                <a:spcPct val="115000"/>
              </a:lnSpc>
              <a:spcBef>
                <a:spcPts val="0"/>
              </a:spcBef>
              <a:spcAft>
                <a:spcPts val="0"/>
              </a:spcAft>
              <a:buSzPts val="16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45"/>
          <p:cNvSpPr txBox="1">
            <a:spLocks noGrp="1"/>
          </p:cNvSpPr>
          <p:nvPr>
            <p:ph type="title" hasCustomPrompt="1"/>
          </p:nvPr>
        </p:nvSpPr>
        <p:spPr>
          <a:xfrm>
            <a:off x="4938300" y="1106125"/>
            <a:ext cx="3836700" cy="1963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45"/>
          <p:cNvSpPr txBox="1">
            <a:spLocks noGrp="1"/>
          </p:cNvSpPr>
          <p:nvPr>
            <p:ph type="body" idx="1"/>
          </p:nvPr>
        </p:nvSpPr>
        <p:spPr>
          <a:xfrm>
            <a:off x="4938300" y="3152225"/>
            <a:ext cx="3836700" cy="1300800"/>
          </a:xfrm>
          <a:prstGeom prst="rect">
            <a:avLst/>
          </a:prstGeom>
          <a:noFill/>
          <a:ln>
            <a:noFill/>
          </a:ln>
        </p:spPr>
        <p:txBody>
          <a:bodyPr spcFirstLastPara="1" wrap="square" lIns="0" tIns="0" rIns="0" bIns="0" anchor="t" anchorCtr="0">
            <a:noAutofit/>
          </a:bodyPr>
          <a:lstStyle>
            <a:lvl1pPr marL="457200" lvl="0" indent="-368300" algn="l">
              <a:lnSpc>
                <a:spcPct val="115000"/>
              </a:lnSpc>
              <a:spcBef>
                <a:spcPts val="0"/>
              </a:spcBef>
              <a:spcAft>
                <a:spcPts val="0"/>
              </a:spcAft>
              <a:buSzPts val="2200"/>
              <a:buChar char="●"/>
              <a:defRPr sz="2200" b="1"/>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71" name="Google Shape;7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parator">
  <p:cSld name="TITLE_2">
    <p:bg>
      <p:bgPr>
        <a:solidFill>
          <a:schemeClr val="accent1"/>
        </a:solidFill>
        <a:effectLst/>
      </p:bgPr>
    </p:bg>
    <p:spTree>
      <p:nvGrpSpPr>
        <p:cNvPr id="1" name="Shape 14"/>
        <p:cNvGrpSpPr/>
        <p:nvPr/>
      </p:nvGrpSpPr>
      <p:grpSpPr>
        <a:xfrm>
          <a:off x="0" y="0"/>
          <a:ext cx="0" cy="0"/>
          <a:chOff x="0" y="0"/>
          <a:chExt cx="0" cy="0"/>
        </a:xfrm>
      </p:grpSpPr>
      <p:sp>
        <p:nvSpPr>
          <p:cNvPr id="15" name="Google Shape;15;p32"/>
          <p:cNvSpPr txBox="1">
            <a:spLocks noGrp="1"/>
          </p:cNvSpPr>
          <p:nvPr>
            <p:ph type="ctrTitle"/>
          </p:nvPr>
        </p:nvSpPr>
        <p:spPr>
          <a:xfrm>
            <a:off x="369000" y="365700"/>
            <a:ext cx="8463300" cy="3925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sz="700"/>
          </a:p>
        </p:txBody>
      </p:sp>
      <p:pic>
        <p:nvPicPr>
          <p:cNvPr id="17" name="Google Shape;17;p32"/>
          <p:cNvPicPr preferRelativeResize="0"/>
          <p:nvPr/>
        </p:nvPicPr>
        <p:blipFill rotWithShape="1">
          <a:blip r:embed="rId2">
            <a:alphaModFix/>
          </a:blip>
          <a:srcRect/>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369000" y="365700"/>
            <a:ext cx="6367800" cy="4412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100"/>
              <a:buNone/>
              <a:defRPr sz="4100"/>
            </a:lvl2pPr>
            <a:lvl3pPr lvl="2" algn="l">
              <a:lnSpc>
                <a:spcPct val="100000"/>
              </a:lnSpc>
              <a:spcBef>
                <a:spcPts val="0"/>
              </a:spcBef>
              <a:spcAft>
                <a:spcPts val="0"/>
              </a:spcAft>
              <a:buSzPts val="4100"/>
              <a:buNone/>
              <a:defRPr sz="4100"/>
            </a:lvl3pPr>
            <a:lvl4pPr lvl="3" algn="l">
              <a:lnSpc>
                <a:spcPct val="100000"/>
              </a:lnSpc>
              <a:spcBef>
                <a:spcPts val="0"/>
              </a:spcBef>
              <a:spcAft>
                <a:spcPts val="0"/>
              </a:spcAft>
              <a:buSzPts val="4100"/>
              <a:buNone/>
              <a:defRPr sz="4100"/>
            </a:lvl4pPr>
            <a:lvl5pPr lvl="4" algn="l">
              <a:lnSpc>
                <a:spcPct val="100000"/>
              </a:lnSpc>
              <a:spcBef>
                <a:spcPts val="0"/>
              </a:spcBef>
              <a:spcAft>
                <a:spcPts val="0"/>
              </a:spcAft>
              <a:buSzPts val="4100"/>
              <a:buNone/>
              <a:defRPr sz="4100"/>
            </a:lvl5pPr>
            <a:lvl6pPr lvl="5" algn="l">
              <a:lnSpc>
                <a:spcPct val="100000"/>
              </a:lnSpc>
              <a:spcBef>
                <a:spcPts val="0"/>
              </a:spcBef>
              <a:spcAft>
                <a:spcPts val="0"/>
              </a:spcAft>
              <a:buSzPts val="4100"/>
              <a:buNone/>
              <a:defRPr sz="4100"/>
            </a:lvl6pPr>
            <a:lvl7pPr lvl="6" algn="l">
              <a:lnSpc>
                <a:spcPct val="100000"/>
              </a:lnSpc>
              <a:spcBef>
                <a:spcPts val="0"/>
              </a:spcBef>
              <a:spcAft>
                <a:spcPts val="0"/>
              </a:spcAft>
              <a:buSzPts val="4100"/>
              <a:buNone/>
              <a:defRPr sz="4100"/>
            </a:lvl7pPr>
            <a:lvl8pPr lvl="7" algn="l">
              <a:lnSpc>
                <a:spcPct val="100000"/>
              </a:lnSpc>
              <a:spcBef>
                <a:spcPts val="0"/>
              </a:spcBef>
              <a:spcAft>
                <a:spcPts val="0"/>
              </a:spcAft>
              <a:buSzPts val="4100"/>
              <a:buNone/>
              <a:defRPr sz="4100"/>
            </a:lvl8pPr>
            <a:lvl9pPr lvl="8" algn="l">
              <a:lnSpc>
                <a:spcPct val="100000"/>
              </a:lnSpc>
              <a:spcBef>
                <a:spcPts val="0"/>
              </a:spcBef>
              <a:spcAft>
                <a:spcPts val="0"/>
              </a:spcAft>
              <a:buSzPts val="4100"/>
              <a:buNone/>
              <a:defRPr sz="4100"/>
            </a:lvl9pPr>
          </a:lstStyle>
          <a:p>
            <a:endParaRPr/>
          </a:p>
        </p:txBody>
      </p:sp>
      <p:sp>
        <p:nvSpPr>
          <p:cNvPr id="22" name="Google Shape;2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partnership logo">
  <p:cSld name="TITLE_1">
    <p:bg>
      <p:bgPr>
        <a:solidFill>
          <a:srgbClr val="FFFFFF"/>
        </a:solidFill>
        <a:effectLst/>
      </p:bgPr>
    </p:bg>
    <p:spTree>
      <p:nvGrpSpPr>
        <p:cNvPr id="1" name="Shape 23"/>
        <p:cNvGrpSpPr/>
        <p:nvPr/>
      </p:nvGrpSpPr>
      <p:grpSpPr>
        <a:xfrm>
          <a:off x="0" y="0"/>
          <a:ext cx="0" cy="0"/>
          <a:chOff x="0" y="0"/>
          <a:chExt cx="0" cy="0"/>
        </a:xfrm>
      </p:grpSpPr>
      <p:sp>
        <p:nvSpPr>
          <p:cNvPr id="24" name="Google Shape;24;p35"/>
          <p:cNvSpPr txBox="1">
            <a:spLocks noGrp="1"/>
          </p:cNvSpPr>
          <p:nvPr>
            <p:ph type="ctrTitle"/>
          </p:nvPr>
        </p:nvSpPr>
        <p:spPr>
          <a:xfrm>
            <a:off x="369000" y="1289125"/>
            <a:ext cx="4077300" cy="2007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25" name="Google Shape;25;p35"/>
          <p:cNvSpPr txBox="1">
            <a:spLocks noGrp="1"/>
          </p:cNvSpPr>
          <p:nvPr>
            <p:ph type="subTitle" idx="1"/>
          </p:nvPr>
        </p:nvSpPr>
        <p:spPr>
          <a:xfrm>
            <a:off x="369000" y="3476925"/>
            <a:ext cx="4077300" cy="792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35"/>
          <p:cNvPicPr preferRelativeResize="0"/>
          <p:nvPr/>
        </p:nvPicPr>
        <p:blipFill rotWithShape="1">
          <a:blip r:embed="rId2">
            <a:alphaModFix/>
          </a:blip>
          <a:srcRect/>
          <a:stretch/>
        </p:blipFill>
        <p:spPr>
          <a:xfrm>
            <a:off x="369000" y="365703"/>
            <a:ext cx="1583820" cy="255525"/>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partnership logo title only">
  <p:cSld name="TITLE_1_1">
    <p:bg>
      <p:bgPr>
        <a:solidFill>
          <a:srgbClr val="FFFFFF"/>
        </a:solidFill>
        <a:effectLst/>
      </p:bgPr>
    </p:bg>
    <p:spTree>
      <p:nvGrpSpPr>
        <p:cNvPr id="1" name="Shape 28"/>
        <p:cNvGrpSpPr/>
        <p:nvPr/>
      </p:nvGrpSpPr>
      <p:grpSpPr>
        <a:xfrm>
          <a:off x="0" y="0"/>
          <a:ext cx="0" cy="0"/>
          <a:chOff x="0" y="0"/>
          <a:chExt cx="0" cy="0"/>
        </a:xfrm>
      </p:grpSpPr>
      <p:sp>
        <p:nvSpPr>
          <p:cNvPr id="29" name="Google Shape;29;p36"/>
          <p:cNvSpPr txBox="1">
            <a:spLocks noGrp="1"/>
          </p:cNvSpPr>
          <p:nvPr>
            <p:ph type="ctrTitle"/>
          </p:nvPr>
        </p:nvSpPr>
        <p:spPr>
          <a:xfrm>
            <a:off x="369000" y="1289125"/>
            <a:ext cx="4077300" cy="3099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30" name="Google Shape;30;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36"/>
          <p:cNvPicPr preferRelativeResize="0"/>
          <p:nvPr/>
        </p:nvPicPr>
        <p:blipFill rotWithShape="1">
          <a:blip r:embed="rId2">
            <a:alphaModFix/>
          </a:blip>
          <a:srcRect/>
          <a:stretch/>
        </p:blipFill>
        <p:spPr>
          <a:xfrm>
            <a:off x="369000" y="365703"/>
            <a:ext cx="1583820" cy="255525"/>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with image">
  <p:cSld name="CUSTOM">
    <p:spTree>
      <p:nvGrpSpPr>
        <p:cNvPr id="1" name="Shape 32"/>
        <p:cNvGrpSpPr/>
        <p:nvPr/>
      </p:nvGrpSpPr>
      <p:grpSpPr>
        <a:xfrm>
          <a:off x="0" y="0"/>
          <a:ext cx="0" cy="0"/>
          <a:chOff x="0" y="0"/>
          <a:chExt cx="0" cy="0"/>
        </a:xfrm>
      </p:grpSpPr>
      <p:sp>
        <p:nvSpPr>
          <p:cNvPr id="33" name="Google Shape;33;p37"/>
          <p:cNvSpPr txBox="1">
            <a:spLocks noGrp="1"/>
          </p:cNvSpPr>
          <p:nvPr>
            <p:ph type="title"/>
          </p:nvPr>
        </p:nvSpPr>
        <p:spPr>
          <a:xfrm>
            <a:off x="4938300" y="365700"/>
            <a:ext cx="3836700" cy="3716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Inter"/>
                <a:ea typeface="Inter"/>
                <a:cs typeface="Inter"/>
                <a:sym typeface="Inter"/>
              </a:defRPr>
            </a:lvl2pPr>
            <a:lvl3pPr lvl="2" algn="l">
              <a:lnSpc>
                <a:spcPct val="100000"/>
              </a:lnSpc>
              <a:spcBef>
                <a:spcPts val="0"/>
              </a:spcBef>
              <a:spcAft>
                <a:spcPts val="0"/>
              </a:spcAft>
              <a:buSzPts val="2800"/>
              <a:buNone/>
              <a:defRPr>
                <a:latin typeface="Inter"/>
                <a:ea typeface="Inter"/>
                <a:cs typeface="Inter"/>
                <a:sym typeface="Inter"/>
              </a:defRPr>
            </a:lvl3pPr>
            <a:lvl4pPr lvl="3" algn="l">
              <a:lnSpc>
                <a:spcPct val="100000"/>
              </a:lnSpc>
              <a:spcBef>
                <a:spcPts val="0"/>
              </a:spcBef>
              <a:spcAft>
                <a:spcPts val="0"/>
              </a:spcAft>
              <a:buSzPts val="2800"/>
              <a:buNone/>
              <a:defRPr>
                <a:latin typeface="Inter"/>
                <a:ea typeface="Inter"/>
                <a:cs typeface="Inter"/>
                <a:sym typeface="Inter"/>
              </a:defRPr>
            </a:lvl4pPr>
            <a:lvl5pPr lvl="4" algn="l">
              <a:lnSpc>
                <a:spcPct val="100000"/>
              </a:lnSpc>
              <a:spcBef>
                <a:spcPts val="0"/>
              </a:spcBef>
              <a:spcAft>
                <a:spcPts val="0"/>
              </a:spcAft>
              <a:buSzPts val="2800"/>
              <a:buNone/>
              <a:defRPr>
                <a:latin typeface="Inter"/>
                <a:ea typeface="Inter"/>
                <a:cs typeface="Inter"/>
                <a:sym typeface="Inter"/>
              </a:defRPr>
            </a:lvl5pPr>
            <a:lvl6pPr lvl="5" algn="l">
              <a:lnSpc>
                <a:spcPct val="100000"/>
              </a:lnSpc>
              <a:spcBef>
                <a:spcPts val="0"/>
              </a:spcBef>
              <a:spcAft>
                <a:spcPts val="0"/>
              </a:spcAft>
              <a:buSzPts val="2800"/>
              <a:buNone/>
              <a:defRPr>
                <a:latin typeface="Inter"/>
                <a:ea typeface="Inter"/>
                <a:cs typeface="Inter"/>
                <a:sym typeface="Inter"/>
              </a:defRPr>
            </a:lvl6pPr>
            <a:lvl7pPr lvl="6" algn="l">
              <a:lnSpc>
                <a:spcPct val="100000"/>
              </a:lnSpc>
              <a:spcBef>
                <a:spcPts val="0"/>
              </a:spcBef>
              <a:spcAft>
                <a:spcPts val="0"/>
              </a:spcAft>
              <a:buSzPts val="2800"/>
              <a:buNone/>
              <a:defRPr>
                <a:latin typeface="Inter"/>
                <a:ea typeface="Inter"/>
                <a:cs typeface="Inter"/>
                <a:sym typeface="Inter"/>
              </a:defRPr>
            </a:lvl7pPr>
            <a:lvl8pPr lvl="7" algn="l">
              <a:lnSpc>
                <a:spcPct val="100000"/>
              </a:lnSpc>
              <a:spcBef>
                <a:spcPts val="0"/>
              </a:spcBef>
              <a:spcAft>
                <a:spcPts val="0"/>
              </a:spcAft>
              <a:buSzPts val="2800"/>
              <a:buNone/>
              <a:defRPr>
                <a:latin typeface="Inter"/>
                <a:ea typeface="Inter"/>
                <a:cs typeface="Inter"/>
                <a:sym typeface="Inter"/>
              </a:defRPr>
            </a:lvl8pPr>
            <a:lvl9pPr lvl="8" algn="l">
              <a:lnSpc>
                <a:spcPct val="100000"/>
              </a:lnSpc>
              <a:spcBef>
                <a:spcPts val="0"/>
              </a:spcBef>
              <a:spcAft>
                <a:spcPts val="0"/>
              </a:spcAft>
              <a:buSzPts val="2800"/>
              <a:buNone/>
              <a:defRPr>
                <a:latin typeface="Inter"/>
                <a:ea typeface="Inter"/>
                <a:cs typeface="Inter"/>
                <a:sym typeface="Inter"/>
              </a:defRPr>
            </a:lvl9pPr>
          </a:lstStyle>
          <a:p>
            <a:endParaRPr/>
          </a:p>
        </p:txBody>
      </p:sp>
      <p:sp>
        <p:nvSpPr>
          <p:cNvPr id="34" name="Google Shape;34;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sz="700"/>
          </a:p>
        </p:txBody>
      </p:sp>
      <p:sp>
        <p:nvSpPr>
          <p:cNvPr id="35" name="Google Shape;35;p37"/>
          <p:cNvSpPr txBox="1">
            <a:spLocks noGrp="1"/>
          </p:cNvSpPr>
          <p:nvPr>
            <p:ph type="subTitle" idx="1"/>
          </p:nvPr>
        </p:nvSpPr>
        <p:spPr>
          <a:xfrm>
            <a:off x="4938300" y="4351200"/>
            <a:ext cx="3836700" cy="426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38"/>
          <p:cNvSpPr txBox="1">
            <a:spLocks noGrp="1"/>
          </p:cNvSpPr>
          <p:nvPr>
            <p:ph type="title"/>
          </p:nvPr>
        </p:nvSpPr>
        <p:spPr>
          <a:xfrm>
            <a:off x="369000" y="2150850"/>
            <a:ext cx="8406000" cy="841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 name="Google Shape;3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type="tx">
  <p:cSld name="TITLE_AND_BODY">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369000" y="365700"/>
            <a:ext cx="84060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39"/>
          <p:cNvSpPr txBox="1">
            <a:spLocks noGrp="1"/>
          </p:cNvSpPr>
          <p:nvPr>
            <p:ph type="body" idx="1"/>
          </p:nvPr>
        </p:nvSpPr>
        <p:spPr>
          <a:xfrm>
            <a:off x="369000" y="1361400"/>
            <a:ext cx="8406000" cy="3416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2" name="Google Shape;4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a:p>
        </p:txBody>
      </p:sp>
      <p:sp>
        <p:nvSpPr>
          <p:cNvPr id="43" name="Google Shape;43;p39"/>
          <p:cNvSpPr txBox="1">
            <a:spLocks noGrp="1"/>
          </p:cNvSpPr>
          <p:nvPr>
            <p:ph type="subTitle" idx="2"/>
          </p:nvPr>
        </p:nvSpPr>
        <p:spPr>
          <a:xfrm>
            <a:off x="374450" y="857600"/>
            <a:ext cx="8406000" cy="426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369000" y="365700"/>
            <a:ext cx="8463300" cy="572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800"/>
              <a:buFont typeface="Bitter"/>
              <a:buNone/>
              <a:defRPr sz="2800" b="1" i="0" u="none" strike="noStrike" cap="none">
                <a:solidFill>
                  <a:schemeClr val="dk1"/>
                </a:solidFill>
                <a:latin typeface="Bitter"/>
                <a:ea typeface="Bitter"/>
                <a:cs typeface="Bitter"/>
                <a:sym typeface="Bit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369000" y="1361400"/>
            <a:ext cx="8406000" cy="34164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endParaRPr/>
          </a:p>
        </p:txBody>
      </p:sp>
      <p:sp>
        <p:nvSpPr>
          <p:cNvPr id="8" name="Google Shape;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Inter Light"/>
                <a:ea typeface="Inter Light"/>
                <a:cs typeface="Inter Light"/>
                <a:sym typeface="Inter Light"/>
              </a:defRPr>
            </a:lvl9pPr>
          </a:lstStyle>
          <a:p>
            <a:pPr marL="0" lvl="0" indent="0" algn="r" rtl="0">
              <a:spcBef>
                <a:spcPts val="0"/>
              </a:spcBef>
              <a:spcAft>
                <a:spcPts val="0"/>
              </a:spcAft>
              <a:buNone/>
            </a:pPr>
            <a:fld id="{00000000-1234-1234-1234-123412341234}" type="slidenum">
              <a:rPr lang="en"/>
              <a:t>‹#›</a:t>
            </a:fld>
            <a:endParaRPr sz="700"/>
          </a:p>
        </p:txBody>
      </p:sp>
      <p:sp>
        <p:nvSpPr>
          <p:cNvPr id="9" name="Google Shape;9;p30"/>
          <p:cNvSpPr txBox="1"/>
          <p:nvPr/>
        </p:nvSpPr>
        <p:spPr>
          <a:xfrm>
            <a:off x="368524" y="4759718"/>
            <a:ext cx="3937800" cy="1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 sz="600" b="0" i="0" u="none" strike="noStrike" cap="none">
                <a:solidFill>
                  <a:srgbClr val="999999"/>
                </a:solidFill>
                <a:latin typeface="Inter"/>
                <a:ea typeface="Inter"/>
                <a:cs typeface="Inter"/>
                <a:sym typeface="Inter"/>
              </a:rPr>
              <a:t>© 2021 Thoughtworks</a:t>
            </a:r>
            <a:endParaRPr sz="600" b="0" i="0" u="none" strike="noStrike" cap="none">
              <a:solidFill>
                <a:srgbClr val="999999"/>
              </a:solidFill>
              <a:latin typeface="Inter"/>
              <a:ea typeface="Inter"/>
              <a:cs typeface="Inter"/>
              <a:sym typeface="Inte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bit.ly/3bBcw4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p:nvPr>
        </p:nvSpPr>
        <p:spPr>
          <a:xfrm>
            <a:off x="369000" y="365700"/>
            <a:ext cx="8463300" cy="1723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4400"/>
              <a:buNone/>
            </a:pPr>
            <a:r>
              <a:rPr lang="en"/>
              <a:t>Java versions</a:t>
            </a:r>
            <a:endParaRPr/>
          </a:p>
        </p:txBody>
      </p:sp>
      <p:sp>
        <p:nvSpPr>
          <p:cNvPr id="77" name="Google Shape;77;p1"/>
          <p:cNvSpPr txBox="1">
            <a:spLocks noGrp="1"/>
          </p:cNvSpPr>
          <p:nvPr>
            <p:ph type="subTitle" idx="1"/>
          </p:nvPr>
        </p:nvSpPr>
        <p:spPr>
          <a:xfrm>
            <a:off x="369000" y="2257425"/>
            <a:ext cx="8463300" cy="79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
              <a:t>A migration strategy</a:t>
            </a:r>
            <a:endParaRPr/>
          </a:p>
          <a:p>
            <a:pPr marL="0" lvl="0" indent="0" algn="l" rtl="0">
              <a:lnSpc>
                <a:spcPct val="100000"/>
              </a:lnSpc>
              <a:spcBef>
                <a:spcPts val="0"/>
              </a:spcBef>
              <a:spcAft>
                <a:spcPts val="0"/>
              </a:spcAft>
              <a:buSzPts val="2200"/>
              <a:buNone/>
            </a:pPr>
            <a:r>
              <a:rPr lang="en"/>
              <a:t>by Albert Attard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 name="Google Shape;145;p8"/>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8"/>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8"/>
          <p:cNvSpPr/>
          <p:nvPr/>
        </p:nvSpPr>
        <p:spPr>
          <a:xfrm>
            <a:off x="1500463"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8"/>
          <p:cNvSpPr/>
          <p:nvPr/>
        </p:nvSpPr>
        <p:spPr>
          <a:xfrm>
            <a:off x="1934639"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8"/>
          <p:cNvSpPr/>
          <p:nvPr/>
        </p:nvSpPr>
        <p:spPr>
          <a:xfrm>
            <a:off x="2368815"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 name="Google Shape;150;p8"/>
          <p:cNvSpPr/>
          <p:nvPr/>
        </p:nvSpPr>
        <p:spPr>
          <a:xfrm>
            <a:off x="1934639"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8"/>
          <p:cNvSpPr/>
          <p:nvPr/>
        </p:nvSpPr>
        <p:spPr>
          <a:xfrm>
            <a:off x="2368815"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8"/>
          <p:cNvSpPr/>
          <p:nvPr/>
        </p:nvSpPr>
        <p:spPr>
          <a:xfrm>
            <a:off x="1066287"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8"/>
          <p:cNvSpPr/>
          <p:nvPr/>
        </p:nvSpPr>
        <p:spPr>
          <a:xfrm>
            <a:off x="1500463"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8"/>
          <p:cNvSpPr/>
          <p:nvPr/>
        </p:nvSpPr>
        <p:spPr>
          <a:xfrm>
            <a:off x="1066287"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 name="Google Shape;155;p8"/>
          <p:cNvSpPr/>
          <p:nvPr/>
        </p:nvSpPr>
        <p:spPr>
          <a:xfrm>
            <a:off x="1500463"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 name="Google Shape;156;p8"/>
          <p:cNvSpPr/>
          <p:nvPr/>
        </p:nvSpPr>
        <p:spPr>
          <a:xfrm>
            <a:off x="1934639"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8"/>
          <p:cNvSpPr/>
          <p:nvPr/>
        </p:nvSpPr>
        <p:spPr>
          <a:xfrm>
            <a:off x="2368815"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 name="Google Shape;158;p8"/>
          <p:cNvSpPr/>
          <p:nvPr/>
        </p:nvSpPr>
        <p:spPr>
          <a:xfrm>
            <a:off x="1934639"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 name="Google Shape;159;p8"/>
          <p:cNvSpPr/>
          <p:nvPr/>
        </p:nvSpPr>
        <p:spPr>
          <a:xfrm>
            <a:off x="2368815"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8"/>
          <p:cNvSpPr/>
          <p:nvPr/>
        </p:nvSpPr>
        <p:spPr>
          <a:xfrm>
            <a:off x="2802991"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8"/>
          <p:cNvSpPr/>
          <p:nvPr/>
        </p:nvSpPr>
        <p:spPr>
          <a:xfrm>
            <a:off x="3237167"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8"/>
          <p:cNvSpPr/>
          <p:nvPr/>
        </p:nvSpPr>
        <p:spPr>
          <a:xfrm>
            <a:off x="2802991"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 name="Google Shape;163;p8"/>
          <p:cNvSpPr/>
          <p:nvPr/>
        </p:nvSpPr>
        <p:spPr>
          <a:xfrm>
            <a:off x="3237167"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8"/>
          <p:cNvSpPr/>
          <p:nvPr/>
        </p:nvSpPr>
        <p:spPr>
          <a:xfrm>
            <a:off x="3671343"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 name="Google Shape;165;p8"/>
          <p:cNvSpPr/>
          <p:nvPr/>
        </p:nvSpPr>
        <p:spPr>
          <a:xfrm>
            <a:off x="4105519" y="384239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8"/>
          <p:cNvSpPr/>
          <p:nvPr/>
        </p:nvSpPr>
        <p:spPr>
          <a:xfrm>
            <a:off x="3671343"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 name="Google Shape;167;p8"/>
          <p:cNvSpPr/>
          <p:nvPr/>
        </p:nvSpPr>
        <p:spPr>
          <a:xfrm>
            <a:off x="4105519"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8" name="Google Shape;168;p8"/>
          <p:cNvSpPr/>
          <p:nvPr/>
        </p:nvSpPr>
        <p:spPr>
          <a:xfrm>
            <a:off x="2802991"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8"/>
          <p:cNvSpPr/>
          <p:nvPr/>
        </p:nvSpPr>
        <p:spPr>
          <a:xfrm>
            <a:off x="3237167"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 name="Google Shape;170;p8"/>
          <p:cNvSpPr/>
          <p:nvPr/>
        </p:nvSpPr>
        <p:spPr>
          <a:xfrm>
            <a:off x="2802991"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 name="Google Shape;171;p8"/>
          <p:cNvSpPr/>
          <p:nvPr/>
        </p:nvSpPr>
        <p:spPr>
          <a:xfrm>
            <a:off x="3237167"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8"/>
          <p:cNvSpPr/>
          <p:nvPr/>
        </p:nvSpPr>
        <p:spPr>
          <a:xfrm>
            <a:off x="3671343"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 name="Google Shape;173;p8"/>
          <p:cNvSpPr/>
          <p:nvPr/>
        </p:nvSpPr>
        <p:spPr>
          <a:xfrm>
            <a:off x="1066287" y="215750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 name="Google Shape;174;p8"/>
          <p:cNvSpPr/>
          <p:nvPr/>
        </p:nvSpPr>
        <p:spPr>
          <a:xfrm>
            <a:off x="1500463"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8"/>
          <p:cNvSpPr/>
          <p:nvPr/>
        </p:nvSpPr>
        <p:spPr>
          <a:xfrm>
            <a:off x="1934639"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8"/>
          <p:cNvSpPr/>
          <p:nvPr/>
        </p:nvSpPr>
        <p:spPr>
          <a:xfrm>
            <a:off x="2368815"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8"/>
          <p:cNvSpPr/>
          <p:nvPr/>
        </p:nvSpPr>
        <p:spPr>
          <a:xfrm>
            <a:off x="2802991"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8"/>
          <p:cNvSpPr/>
          <p:nvPr/>
        </p:nvSpPr>
        <p:spPr>
          <a:xfrm>
            <a:off x="4539695"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8"/>
          <p:cNvSpPr/>
          <p:nvPr/>
        </p:nvSpPr>
        <p:spPr>
          <a:xfrm>
            <a:off x="4973871"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8"/>
          <p:cNvSpPr/>
          <p:nvPr/>
        </p:nvSpPr>
        <p:spPr>
          <a:xfrm>
            <a:off x="4973871"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8"/>
          <p:cNvSpPr/>
          <p:nvPr/>
        </p:nvSpPr>
        <p:spPr>
          <a:xfrm>
            <a:off x="5408047"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8"/>
          <p:cNvSpPr/>
          <p:nvPr/>
        </p:nvSpPr>
        <p:spPr>
          <a:xfrm>
            <a:off x="5842223"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8"/>
          <p:cNvSpPr/>
          <p:nvPr/>
        </p:nvSpPr>
        <p:spPr>
          <a:xfrm>
            <a:off x="5408047"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8"/>
          <p:cNvSpPr/>
          <p:nvPr/>
        </p:nvSpPr>
        <p:spPr>
          <a:xfrm>
            <a:off x="5842223"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8"/>
          <p:cNvSpPr/>
          <p:nvPr/>
        </p:nvSpPr>
        <p:spPr>
          <a:xfrm>
            <a:off x="5408047"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8"/>
          <p:cNvSpPr/>
          <p:nvPr/>
        </p:nvSpPr>
        <p:spPr>
          <a:xfrm>
            <a:off x="5842223"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8"/>
          <p:cNvSpPr/>
          <p:nvPr/>
        </p:nvSpPr>
        <p:spPr>
          <a:xfrm>
            <a:off x="5842223"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8"/>
          <p:cNvSpPr/>
          <p:nvPr/>
        </p:nvSpPr>
        <p:spPr>
          <a:xfrm>
            <a:off x="6276399"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8"/>
          <p:cNvSpPr/>
          <p:nvPr/>
        </p:nvSpPr>
        <p:spPr>
          <a:xfrm>
            <a:off x="6710575"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8"/>
          <p:cNvSpPr/>
          <p:nvPr/>
        </p:nvSpPr>
        <p:spPr>
          <a:xfrm>
            <a:off x="6276399"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8"/>
          <p:cNvSpPr/>
          <p:nvPr/>
        </p:nvSpPr>
        <p:spPr>
          <a:xfrm>
            <a:off x="6710575"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8"/>
          <p:cNvSpPr/>
          <p:nvPr/>
        </p:nvSpPr>
        <p:spPr>
          <a:xfrm>
            <a:off x="7144751"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8"/>
          <p:cNvSpPr/>
          <p:nvPr/>
        </p:nvSpPr>
        <p:spPr>
          <a:xfrm>
            <a:off x="7144751"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8"/>
          <p:cNvSpPr/>
          <p:nvPr/>
        </p:nvSpPr>
        <p:spPr>
          <a:xfrm>
            <a:off x="6276399"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8"/>
          <p:cNvSpPr/>
          <p:nvPr/>
        </p:nvSpPr>
        <p:spPr>
          <a:xfrm>
            <a:off x="6710575"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8"/>
          <p:cNvSpPr/>
          <p:nvPr/>
        </p:nvSpPr>
        <p:spPr>
          <a:xfrm>
            <a:off x="6276399"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8"/>
          <p:cNvSpPr/>
          <p:nvPr/>
        </p:nvSpPr>
        <p:spPr>
          <a:xfrm>
            <a:off x="6710575"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8"/>
          <p:cNvSpPr/>
          <p:nvPr/>
        </p:nvSpPr>
        <p:spPr>
          <a:xfrm>
            <a:off x="7144751"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8"/>
          <p:cNvSpPr/>
          <p:nvPr/>
        </p:nvSpPr>
        <p:spPr>
          <a:xfrm>
            <a:off x="7144751"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8"/>
          <p:cNvSpPr/>
          <p:nvPr/>
        </p:nvSpPr>
        <p:spPr>
          <a:xfrm>
            <a:off x="5842223"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8"/>
          <p:cNvSpPr/>
          <p:nvPr/>
        </p:nvSpPr>
        <p:spPr>
          <a:xfrm>
            <a:off x="6276399"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9"/>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9"/>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9"/>
          <p:cNvSpPr/>
          <p:nvPr/>
        </p:nvSpPr>
        <p:spPr>
          <a:xfrm>
            <a:off x="1500463"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9"/>
          <p:cNvSpPr/>
          <p:nvPr/>
        </p:nvSpPr>
        <p:spPr>
          <a:xfrm>
            <a:off x="1934639"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9"/>
          <p:cNvSpPr/>
          <p:nvPr/>
        </p:nvSpPr>
        <p:spPr>
          <a:xfrm>
            <a:off x="2368815"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9"/>
          <p:cNvSpPr/>
          <p:nvPr/>
        </p:nvSpPr>
        <p:spPr>
          <a:xfrm>
            <a:off x="1934639"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9"/>
          <p:cNvSpPr/>
          <p:nvPr/>
        </p:nvSpPr>
        <p:spPr>
          <a:xfrm>
            <a:off x="2368815"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9"/>
          <p:cNvSpPr/>
          <p:nvPr/>
        </p:nvSpPr>
        <p:spPr>
          <a:xfrm>
            <a:off x="1066287"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9"/>
          <p:cNvSpPr/>
          <p:nvPr/>
        </p:nvSpPr>
        <p:spPr>
          <a:xfrm>
            <a:off x="1500463"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9"/>
          <p:cNvSpPr/>
          <p:nvPr/>
        </p:nvSpPr>
        <p:spPr>
          <a:xfrm>
            <a:off x="1066287"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9"/>
          <p:cNvSpPr/>
          <p:nvPr/>
        </p:nvSpPr>
        <p:spPr>
          <a:xfrm>
            <a:off x="1500463"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9"/>
          <p:cNvSpPr/>
          <p:nvPr/>
        </p:nvSpPr>
        <p:spPr>
          <a:xfrm>
            <a:off x="1934639"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9"/>
          <p:cNvSpPr/>
          <p:nvPr/>
        </p:nvSpPr>
        <p:spPr>
          <a:xfrm>
            <a:off x="2368815"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9"/>
          <p:cNvSpPr/>
          <p:nvPr/>
        </p:nvSpPr>
        <p:spPr>
          <a:xfrm>
            <a:off x="1934639"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9"/>
          <p:cNvSpPr/>
          <p:nvPr/>
        </p:nvSpPr>
        <p:spPr>
          <a:xfrm>
            <a:off x="2368815"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9"/>
          <p:cNvSpPr/>
          <p:nvPr/>
        </p:nvSpPr>
        <p:spPr>
          <a:xfrm>
            <a:off x="2802991"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 name="Google Shape;223;p9"/>
          <p:cNvSpPr/>
          <p:nvPr/>
        </p:nvSpPr>
        <p:spPr>
          <a:xfrm>
            <a:off x="3237167"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9"/>
          <p:cNvSpPr/>
          <p:nvPr/>
        </p:nvSpPr>
        <p:spPr>
          <a:xfrm>
            <a:off x="2802991"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9"/>
          <p:cNvSpPr/>
          <p:nvPr/>
        </p:nvSpPr>
        <p:spPr>
          <a:xfrm>
            <a:off x="3237167"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6" name="Google Shape;226;p9"/>
          <p:cNvSpPr/>
          <p:nvPr/>
        </p:nvSpPr>
        <p:spPr>
          <a:xfrm>
            <a:off x="3671343"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7" name="Google Shape;227;p9"/>
          <p:cNvSpPr/>
          <p:nvPr/>
        </p:nvSpPr>
        <p:spPr>
          <a:xfrm>
            <a:off x="4105519" y="384239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9"/>
          <p:cNvSpPr/>
          <p:nvPr/>
        </p:nvSpPr>
        <p:spPr>
          <a:xfrm>
            <a:off x="3671343"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9" name="Google Shape;229;p9"/>
          <p:cNvSpPr/>
          <p:nvPr/>
        </p:nvSpPr>
        <p:spPr>
          <a:xfrm>
            <a:off x="4105519"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9"/>
          <p:cNvSpPr/>
          <p:nvPr/>
        </p:nvSpPr>
        <p:spPr>
          <a:xfrm>
            <a:off x="2802991"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1" name="Google Shape;231;p9"/>
          <p:cNvSpPr/>
          <p:nvPr/>
        </p:nvSpPr>
        <p:spPr>
          <a:xfrm>
            <a:off x="3237167"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p9"/>
          <p:cNvSpPr/>
          <p:nvPr/>
        </p:nvSpPr>
        <p:spPr>
          <a:xfrm>
            <a:off x="2802991"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9"/>
          <p:cNvSpPr/>
          <p:nvPr/>
        </p:nvSpPr>
        <p:spPr>
          <a:xfrm>
            <a:off x="3237167"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9"/>
          <p:cNvSpPr/>
          <p:nvPr/>
        </p:nvSpPr>
        <p:spPr>
          <a:xfrm>
            <a:off x="3671343"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 name="Google Shape;235;p9"/>
          <p:cNvSpPr/>
          <p:nvPr/>
        </p:nvSpPr>
        <p:spPr>
          <a:xfrm>
            <a:off x="4105519" y="299995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 name="Google Shape;236;p9"/>
          <p:cNvSpPr/>
          <p:nvPr/>
        </p:nvSpPr>
        <p:spPr>
          <a:xfrm>
            <a:off x="3671343"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7" name="Google Shape;237;p9"/>
          <p:cNvSpPr/>
          <p:nvPr/>
        </p:nvSpPr>
        <p:spPr>
          <a:xfrm>
            <a:off x="4105519"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p9"/>
          <p:cNvSpPr/>
          <p:nvPr/>
        </p:nvSpPr>
        <p:spPr>
          <a:xfrm>
            <a:off x="1066287" y="215750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p9"/>
          <p:cNvSpPr/>
          <p:nvPr/>
        </p:nvSpPr>
        <p:spPr>
          <a:xfrm>
            <a:off x="1500463"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0" name="Google Shape;240;p9"/>
          <p:cNvSpPr/>
          <p:nvPr/>
        </p:nvSpPr>
        <p:spPr>
          <a:xfrm>
            <a:off x="1066287"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p9"/>
          <p:cNvSpPr/>
          <p:nvPr/>
        </p:nvSpPr>
        <p:spPr>
          <a:xfrm>
            <a:off x="1500463"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2" name="Google Shape;242;p9"/>
          <p:cNvSpPr/>
          <p:nvPr/>
        </p:nvSpPr>
        <p:spPr>
          <a:xfrm>
            <a:off x="1934639"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 name="Google Shape;243;p9"/>
          <p:cNvSpPr/>
          <p:nvPr/>
        </p:nvSpPr>
        <p:spPr>
          <a:xfrm>
            <a:off x="2368815"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9"/>
          <p:cNvSpPr/>
          <p:nvPr/>
        </p:nvSpPr>
        <p:spPr>
          <a:xfrm>
            <a:off x="1934639"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9"/>
          <p:cNvSpPr/>
          <p:nvPr/>
        </p:nvSpPr>
        <p:spPr>
          <a:xfrm>
            <a:off x="2368815"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9"/>
          <p:cNvSpPr/>
          <p:nvPr/>
        </p:nvSpPr>
        <p:spPr>
          <a:xfrm>
            <a:off x="1066287" y="131506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9"/>
          <p:cNvSpPr/>
          <p:nvPr/>
        </p:nvSpPr>
        <p:spPr>
          <a:xfrm>
            <a:off x="1500463"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8" name="Google Shape;248;p9"/>
          <p:cNvSpPr/>
          <p:nvPr/>
        </p:nvSpPr>
        <p:spPr>
          <a:xfrm>
            <a:off x="1066287"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 name="Google Shape;249;p9"/>
          <p:cNvSpPr/>
          <p:nvPr/>
        </p:nvSpPr>
        <p:spPr>
          <a:xfrm>
            <a:off x="1500463"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 name="Google Shape;250;p9"/>
          <p:cNvSpPr/>
          <p:nvPr/>
        </p:nvSpPr>
        <p:spPr>
          <a:xfrm>
            <a:off x="1934639"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 name="Google Shape;251;p9"/>
          <p:cNvSpPr/>
          <p:nvPr/>
        </p:nvSpPr>
        <p:spPr>
          <a:xfrm>
            <a:off x="2368815"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9"/>
          <p:cNvSpPr/>
          <p:nvPr/>
        </p:nvSpPr>
        <p:spPr>
          <a:xfrm>
            <a:off x="1934639"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9"/>
          <p:cNvSpPr/>
          <p:nvPr/>
        </p:nvSpPr>
        <p:spPr>
          <a:xfrm>
            <a:off x="2368815"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9"/>
          <p:cNvSpPr/>
          <p:nvPr/>
        </p:nvSpPr>
        <p:spPr>
          <a:xfrm>
            <a:off x="2802991"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 name="Google Shape;255;p9"/>
          <p:cNvSpPr/>
          <p:nvPr/>
        </p:nvSpPr>
        <p:spPr>
          <a:xfrm>
            <a:off x="3237167"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9"/>
          <p:cNvSpPr/>
          <p:nvPr/>
        </p:nvSpPr>
        <p:spPr>
          <a:xfrm>
            <a:off x="2802991"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9"/>
          <p:cNvSpPr/>
          <p:nvPr/>
        </p:nvSpPr>
        <p:spPr>
          <a:xfrm>
            <a:off x="3671343"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9"/>
          <p:cNvSpPr/>
          <p:nvPr/>
        </p:nvSpPr>
        <p:spPr>
          <a:xfrm>
            <a:off x="4105519" y="21575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9"/>
          <p:cNvSpPr/>
          <p:nvPr/>
        </p:nvSpPr>
        <p:spPr>
          <a:xfrm>
            <a:off x="4105519"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 name="Google Shape;260;p9"/>
          <p:cNvSpPr/>
          <p:nvPr/>
        </p:nvSpPr>
        <p:spPr>
          <a:xfrm>
            <a:off x="4539695"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1" name="Google Shape;261;p9"/>
          <p:cNvSpPr/>
          <p:nvPr/>
        </p:nvSpPr>
        <p:spPr>
          <a:xfrm>
            <a:off x="4973871"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9"/>
          <p:cNvSpPr/>
          <p:nvPr/>
        </p:nvSpPr>
        <p:spPr>
          <a:xfrm>
            <a:off x="4539695"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9"/>
          <p:cNvSpPr/>
          <p:nvPr/>
        </p:nvSpPr>
        <p:spPr>
          <a:xfrm>
            <a:off x="4973871"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9"/>
          <p:cNvSpPr/>
          <p:nvPr/>
        </p:nvSpPr>
        <p:spPr>
          <a:xfrm>
            <a:off x="5408047"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9"/>
          <p:cNvSpPr/>
          <p:nvPr/>
        </p:nvSpPr>
        <p:spPr>
          <a:xfrm>
            <a:off x="5842223"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9"/>
          <p:cNvSpPr/>
          <p:nvPr/>
        </p:nvSpPr>
        <p:spPr>
          <a:xfrm>
            <a:off x="5408047"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9"/>
          <p:cNvSpPr/>
          <p:nvPr/>
        </p:nvSpPr>
        <p:spPr>
          <a:xfrm>
            <a:off x="5842223"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9"/>
          <p:cNvSpPr/>
          <p:nvPr/>
        </p:nvSpPr>
        <p:spPr>
          <a:xfrm>
            <a:off x="4539695"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9" name="Google Shape;269;p9"/>
          <p:cNvSpPr/>
          <p:nvPr/>
        </p:nvSpPr>
        <p:spPr>
          <a:xfrm>
            <a:off x="4973871"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9"/>
          <p:cNvSpPr/>
          <p:nvPr/>
        </p:nvSpPr>
        <p:spPr>
          <a:xfrm>
            <a:off x="4539695"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9"/>
          <p:cNvSpPr/>
          <p:nvPr/>
        </p:nvSpPr>
        <p:spPr>
          <a:xfrm>
            <a:off x="4973871"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9"/>
          <p:cNvSpPr/>
          <p:nvPr/>
        </p:nvSpPr>
        <p:spPr>
          <a:xfrm>
            <a:off x="5408047"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9"/>
          <p:cNvSpPr/>
          <p:nvPr/>
        </p:nvSpPr>
        <p:spPr>
          <a:xfrm>
            <a:off x="5842223"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9"/>
          <p:cNvSpPr/>
          <p:nvPr/>
        </p:nvSpPr>
        <p:spPr>
          <a:xfrm>
            <a:off x="5408047"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9"/>
          <p:cNvSpPr/>
          <p:nvPr/>
        </p:nvSpPr>
        <p:spPr>
          <a:xfrm>
            <a:off x="5842223"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 name="Google Shape;276;p9"/>
          <p:cNvSpPr/>
          <p:nvPr/>
        </p:nvSpPr>
        <p:spPr>
          <a:xfrm>
            <a:off x="6276399"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p9"/>
          <p:cNvSpPr/>
          <p:nvPr/>
        </p:nvSpPr>
        <p:spPr>
          <a:xfrm>
            <a:off x="6710575"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9"/>
          <p:cNvSpPr/>
          <p:nvPr/>
        </p:nvSpPr>
        <p:spPr>
          <a:xfrm>
            <a:off x="6276399"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 name="Google Shape;279;p9"/>
          <p:cNvSpPr/>
          <p:nvPr/>
        </p:nvSpPr>
        <p:spPr>
          <a:xfrm>
            <a:off x="6710575"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 name="Google Shape;280;p9"/>
          <p:cNvSpPr/>
          <p:nvPr/>
        </p:nvSpPr>
        <p:spPr>
          <a:xfrm>
            <a:off x="7144751"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1" name="Google Shape;281;p9"/>
          <p:cNvSpPr/>
          <p:nvPr/>
        </p:nvSpPr>
        <p:spPr>
          <a:xfrm>
            <a:off x="7578927" y="384239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9"/>
          <p:cNvSpPr/>
          <p:nvPr/>
        </p:nvSpPr>
        <p:spPr>
          <a:xfrm>
            <a:off x="7144751"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9"/>
          <p:cNvSpPr/>
          <p:nvPr/>
        </p:nvSpPr>
        <p:spPr>
          <a:xfrm>
            <a:off x="7578927"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p9"/>
          <p:cNvSpPr/>
          <p:nvPr/>
        </p:nvSpPr>
        <p:spPr>
          <a:xfrm>
            <a:off x="6276399"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9"/>
          <p:cNvSpPr/>
          <p:nvPr/>
        </p:nvSpPr>
        <p:spPr>
          <a:xfrm>
            <a:off x="6710575"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 name="Google Shape;286;p9"/>
          <p:cNvSpPr/>
          <p:nvPr/>
        </p:nvSpPr>
        <p:spPr>
          <a:xfrm>
            <a:off x="6276399"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 name="Google Shape;287;p9"/>
          <p:cNvSpPr/>
          <p:nvPr/>
        </p:nvSpPr>
        <p:spPr>
          <a:xfrm>
            <a:off x="6710575"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8" name="Google Shape;288;p9"/>
          <p:cNvSpPr/>
          <p:nvPr/>
        </p:nvSpPr>
        <p:spPr>
          <a:xfrm>
            <a:off x="7144751"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 name="Google Shape;289;p9"/>
          <p:cNvSpPr/>
          <p:nvPr/>
        </p:nvSpPr>
        <p:spPr>
          <a:xfrm>
            <a:off x="7578927" y="299995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 name="Google Shape;290;p9"/>
          <p:cNvSpPr/>
          <p:nvPr/>
        </p:nvSpPr>
        <p:spPr>
          <a:xfrm>
            <a:off x="7144751"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9"/>
          <p:cNvSpPr/>
          <p:nvPr/>
        </p:nvSpPr>
        <p:spPr>
          <a:xfrm>
            <a:off x="7578927"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 name="Google Shape;292;p9"/>
          <p:cNvSpPr/>
          <p:nvPr/>
        </p:nvSpPr>
        <p:spPr>
          <a:xfrm>
            <a:off x="4539695" y="215750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9"/>
          <p:cNvSpPr/>
          <p:nvPr/>
        </p:nvSpPr>
        <p:spPr>
          <a:xfrm>
            <a:off x="4973871"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9"/>
          <p:cNvSpPr/>
          <p:nvPr/>
        </p:nvSpPr>
        <p:spPr>
          <a:xfrm>
            <a:off x="4539695"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 name="Google Shape;295;p9"/>
          <p:cNvSpPr/>
          <p:nvPr/>
        </p:nvSpPr>
        <p:spPr>
          <a:xfrm>
            <a:off x="4973871"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9"/>
          <p:cNvSpPr/>
          <p:nvPr/>
        </p:nvSpPr>
        <p:spPr>
          <a:xfrm>
            <a:off x="5408047"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7" name="Google Shape;297;p9"/>
          <p:cNvSpPr/>
          <p:nvPr/>
        </p:nvSpPr>
        <p:spPr>
          <a:xfrm>
            <a:off x="5842223"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p9"/>
          <p:cNvSpPr/>
          <p:nvPr/>
        </p:nvSpPr>
        <p:spPr>
          <a:xfrm>
            <a:off x="5408047"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9"/>
          <p:cNvSpPr/>
          <p:nvPr/>
        </p:nvSpPr>
        <p:spPr>
          <a:xfrm>
            <a:off x="5842223"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9"/>
          <p:cNvSpPr/>
          <p:nvPr/>
        </p:nvSpPr>
        <p:spPr>
          <a:xfrm>
            <a:off x="5408047"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1" name="Google Shape;301;p9"/>
          <p:cNvSpPr/>
          <p:nvPr/>
        </p:nvSpPr>
        <p:spPr>
          <a:xfrm>
            <a:off x="5842223"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9"/>
          <p:cNvSpPr/>
          <p:nvPr/>
        </p:nvSpPr>
        <p:spPr>
          <a:xfrm>
            <a:off x="5408047"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9"/>
          <p:cNvSpPr/>
          <p:nvPr/>
        </p:nvSpPr>
        <p:spPr>
          <a:xfrm>
            <a:off x="5842223"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9"/>
          <p:cNvSpPr/>
          <p:nvPr/>
        </p:nvSpPr>
        <p:spPr>
          <a:xfrm>
            <a:off x="6276399"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9"/>
          <p:cNvSpPr/>
          <p:nvPr/>
        </p:nvSpPr>
        <p:spPr>
          <a:xfrm>
            <a:off x="6710575"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9"/>
          <p:cNvSpPr/>
          <p:nvPr/>
        </p:nvSpPr>
        <p:spPr>
          <a:xfrm>
            <a:off x="6276399"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9"/>
          <p:cNvSpPr/>
          <p:nvPr/>
        </p:nvSpPr>
        <p:spPr>
          <a:xfrm>
            <a:off x="6710575"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9"/>
          <p:cNvSpPr/>
          <p:nvPr/>
        </p:nvSpPr>
        <p:spPr>
          <a:xfrm>
            <a:off x="7144751"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9" name="Google Shape;309;p9"/>
          <p:cNvSpPr/>
          <p:nvPr/>
        </p:nvSpPr>
        <p:spPr>
          <a:xfrm>
            <a:off x="7578927" y="21575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 name="Google Shape;310;p9"/>
          <p:cNvSpPr/>
          <p:nvPr/>
        </p:nvSpPr>
        <p:spPr>
          <a:xfrm>
            <a:off x="7144751"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1" name="Google Shape;311;p9"/>
          <p:cNvSpPr/>
          <p:nvPr/>
        </p:nvSpPr>
        <p:spPr>
          <a:xfrm>
            <a:off x="7578927"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2" name="Google Shape;312;p9"/>
          <p:cNvSpPr/>
          <p:nvPr/>
        </p:nvSpPr>
        <p:spPr>
          <a:xfrm>
            <a:off x="6276399"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3" name="Google Shape;313;p9"/>
          <p:cNvSpPr/>
          <p:nvPr/>
        </p:nvSpPr>
        <p:spPr>
          <a:xfrm>
            <a:off x="6710575"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 name="Google Shape;314;p9"/>
          <p:cNvSpPr/>
          <p:nvPr/>
        </p:nvSpPr>
        <p:spPr>
          <a:xfrm>
            <a:off x="6276399"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5" name="Google Shape;315;p9"/>
          <p:cNvSpPr/>
          <p:nvPr/>
        </p:nvSpPr>
        <p:spPr>
          <a:xfrm>
            <a:off x="6710575"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 name="Google Shape;316;p9"/>
          <p:cNvSpPr/>
          <p:nvPr/>
        </p:nvSpPr>
        <p:spPr>
          <a:xfrm>
            <a:off x="7144751"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7" name="Google Shape;317;p9"/>
          <p:cNvSpPr/>
          <p:nvPr/>
        </p:nvSpPr>
        <p:spPr>
          <a:xfrm>
            <a:off x="7578927" y="13150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p9"/>
          <p:cNvSpPr/>
          <p:nvPr/>
        </p:nvSpPr>
        <p:spPr>
          <a:xfrm>
            <a:off x="7144751"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 name="Google Shape;319;p9"/>
          <p:cNvSpPr/>
          <p:nvPr/>
        </p:nvSpPr>
        <p:spPr>
          <a:xfrm>
            <a:off x="7578927"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0"/>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p:nvPr/>
        </p:nvSpPr>
        <p:spPr>
          <a:xfrm>
            <a:off x="1500463"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10"/>
          <p:cNvSpPr/>
          <p:nvPr/>
        </p:nvSpPr>
        <p:spPr>
          <a:xfrm>
            <a:off x="1934639"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10"/>
          <p:cNvSpPr/>
          <p:nvPr/>
        </p:nvSpPr>
        <p:spPr>
          <a:xfrm>
            <a:off x="2368815"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 name="Google Shape;330;p10"/>
          <p:cNvSpPr/>
          <p:nvPr/>
        </p:nvSpPr>
        <p:spPr>
          <a:xfrm>
            <a:off x="1934639"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 name="Google Shape;331;p10"/>
          <p:cNvSpPr/>
          <p:nvPr/>
        </p:nvSpPr>
        <p:spPr>
          <a:xfrm>
            <a:off x="2368815"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2" name="Google Shape;332;p10"/>
          <p:cNvSpPr/>
          <p:nvPr/>
        </p:nvSpPr>
        <p:spPr>
          <a:xfrm>
            <a:off x="1066287"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 name="Google Shape;333;p10"/>
          <p:cNvSpPr/>
          <p:nvPr/>
        </p:nvSpPr>
        <p:spPr>
          <a:xfrm>
            <a:off x="1500463"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 name="Google Shape;334;p10"/>
          <p:cNvSpPr/>
          <p:nvPr/>
        </p:nvSpPr>
        <p:spPr>
          <a:xfrm>
            <a:off x="1066287"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 name="Google Shape;335;p10"/>
          <p:cNvSpPr/>
          <p:nvPr/>
        </p:nvSpPr>
        <p:spPr>
          <a:xfrm>
            <a:off x="1500463"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 name="Google Shape;336;p10"/>
          <p:cNvSpPr/>
          <p:nvPr/>
        </p:nvSpPr>
        <p:spPr>
          <a:xfrm>
            <a:off x="1934639"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7" name="Google Shape;337;p10"/>
          <p:cNvSpPr/>
          <p:nvPr/>
        </p:nvSpPr>
        <p:spPr>
          <a:xfrm>
            <a:off x="2368815"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10"/>
          <p:cNvSpPr/>
          <p:nvPr/>
        </p:nvSpPr>
        <p:spPr>
          <a:xfrm>
            <a:off x="1934639"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10"/>
          <p:cNvSpPr/>
          <p:nvPr/>
        </p:nvSpPr>
        <p:spPr>
          <a:xfrm>
            <a:off x="2368815"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10"/>
          <p:cNvSpPr/>
          <p:nvPr/>
        </p:nvSpPr>
        <p:spPr>
          <a:xfrm>
            <a:off x="2802991"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10"/>
          <p:cNvSpPr/>
          <p:nvPr/>
        </p:nvSpPr>
        <p:spPr>
          <a:xfrm>
            <a:off x="3237167"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10"/>
          <p:cNvSpPr/>
          <p:nvPr/>
        </p:nvSpPr>
        <p:spPr>
          <a:xfrm>
            <a:off x="2802991"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10"/>
          <p:cNvSpPr/>
          <p:nvPr/>
        </p:nvSpPr>
        <p:spPr>
          <a:xfrm>
            <a:off x="3237167"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10"/>
          <p:cNvSpPr/>
          <p:nvPr/>
        </p:nvSpPr>
        <p:spPr>
          <a:xfrm>
            <a:off x="3671343"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10"/>
          <p:cNvSpPr/>
          <p:nvPr/>
        </p:nvSpPr>
        <p:spPr>
          <a:xfrm>
            <a:off x="4105519" y="384239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10"/>
          <p:cNvSpPr/>
          <p:nvPr/>
        </p:nvSpPr>
        <p:spPr>
          <a:xfrm>
            <a:off x="3671343"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10"/>
          <p:cNvSpPr/>
          <p:nvPr/>
        </p:nvSpPr>
        <p:spPr>
          <a:xfrm>
            <a:off x="4105519"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10"/>
          <p:cNvSpPr/>
          <p:nvPr/>
        </p:nvSpPr>
        <p:spPr>
          <a:xfrm>
            <a:off x="2802991"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10"/>
          <p:cNvSpPr/>
          <p:nvPr/>
        </p:nvSpPr>
        <p:spPr>
          <a:xfrm>
            <a:off x="3237167"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10"/>
          <p:cNvSpPr/>
          <p:nvPr/>
        </p:nvSpPr>
        <p:spPr>
          <a:xfrm>
            <a:off x="2802991"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10"/>
          <p:cNvSpPr/>
          <p:nvPr/>
        </p:nvSpPr>
        <p:spPr>
          <a:xfrm>
            <a:off x="3237167"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10"/>
          <p:cNvSpPr/>
          <p:nvPr/>
        </p:nvSpPr>
        <p:spPr>
          <a:xfrm>
            <a:off x="3671343"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10"/>
          <p:cNvSpPr/>
          <p:nvPr/>
        </p:nvSpPr>
        <p:spPr>
          <a:xfrm>
            <a:off x="4105519" y="299995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10"/>
          <p:cNvSpPr/>
          <p:nvPr/>
        </p:nvSpPr>
        <p:spPr>
          <a:xfrm>
            <a:off x="3671343"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10"/>
          <p:cNvSpPr/>
          <p:nvPr/>
        </p:nvSpPr>
        <p:spPr>
          <a:xfrm>
            <a:off x="4105519"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10"/>
          <p:cNvSpPr/>
          <p:nvPr/>
        </p:nvSpPr>
        <p:spPr>
          <a:xfrm>
            <a:off x="1066287" y="215750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10"/>
          <p:cNvSpPr/>
          <p:nvPr/>
        </p:nvSpPr>
        <p:spPr>
          <a:xfrm>
            <a:off x="1500463"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10"/>
          <p:cNvSpPr/>
          <p:nvPr/>
        </p:nvSpPr>
        <p:spPr>
          <a:xfrm>
            <a:off x="1066287"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10"/>
          <p:cNvSpPr/>
          <p:nvPr/>
        </p:nvSpPr>
        <p:spPr>
          <a:xfrm>
            <a:off x="1500463"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10"/>
          <p:cNvSpPr/>
          <p:nvPr/>
        </p:nvSpPr>
        <p:spPr>
          <a:xfrm>
            <a:off x="1934639"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10"/>
          <p:cNvSpPr/>
          <p:nvPr/>
        </p:nvSpPr>
        <p:spPr>
          <a:xfrm>
            <a:off x="2368815"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 name="Google Shape;362;p10"/>
          <p:cNvSpPr/>
          <p:nvPr/>
        </p:nvSpPr>
        <p:spPr>
          <a:xfrm>
            <a:off x="1934639"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p10"/>
          <p:cNvSpPr/>
          <p:nvPr/>
        </p:nvSpPr>
        <p:spPr>
          <a:xfrm>
            <a:off x="2368815"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10"/>
          <p:cNvSpPr/>
          <p:nvPr/>
        </p:nvSpPr>
        <p:spPr>
          <a:xfrm>
            <a:off x="1066287" y="131506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0"/>
          <p:cNvSpPr/>
          <p:nvPr/>
        </p:nvSpPr>
        <p:spPr>
          <a:xfrm>
            <a:off x="1500463"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0"/>
          <p:cNvSpPr/>
          <p:nvPr/>
        </p:nvSpPr>
        <p:spPr>
          <a:xfrm>
            <a:off x="1066287"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0"/>
          <p:cNvSpPr/>
          <p:nvPr/>
        </p:nvSpPr>
        <p:spPr>
          <a:xfrm>
            <a:off x="1500463"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0"/>
          <p:cNvSpPr/>
          <p:nvPr/>
        </p:nvSpPr>
        <p:spPr>
          <a:xfrm>
            <a:off x="1934639"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0"/>
          <p:cNvSpPr/>
          <p:nvPr/>
        </p:nvSpPr>
        <p:spPr>
          <a:xfrm>
            <a:off x="2368815"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0"/>
          <p:cNvSpPr/>
          <p:nvPr/>
        </p:nvSpPr>
        <p:spPr>
          <a:xfrm>
            <a:off x="1934639"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 name="Google Shape;371;p10"/>
          <p:cNvSpPr/>
          <p:nvPr/>
        </p:nvSpPr>
        <p:spPr>
          <a:xfrm>
            <a:off x="2368815"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 name="Google Shape;372;p10"/>
          <p:cNvSpPr/>
          <p:nvPr/>
        </p:nvSpPr>
        <p:spPr>
          <a:xfrm>
            <a:off x="2802991"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10"/>
          <p:cNvSpPr/>
          <p:nvPr/>
        </p:nvSpPr>
        <p:spPr>
          <a:xfrm>
            <a:off x="3237167"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 name="Google Shape;374;p10"/>
          <p:cNvSpPr/>
          <p:nvPr/>
        </p:nvSpPr>
        <p:spPr>
          <a:xfrm>
            <a:off x="2802991"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10"/>
          <p:cNvSpPr/>
          <p:nvPr/>
        </p:nvSpPr>
        <p:spPr>
          <a:xfrm>
            <a:off x="3237167"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6" name="Google Shape;376;p10"/>
          <p:cNvSpPr/>
          <p:nvPr/>
        </p:nvSpPr>
        <p:spPr>
          <a:xfrm>
            <a:off x="3671343"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 name="Google Shape;377;p10"/>
          <p:cNvSpPr/>
          <p:nvPr/>
        </p:nvSpPr>
        <p:spPr>
          <a:xfrm>
            <a:off x="4105519" y="21575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 name="Google Shape;378;p10"/>
          <p:cNvSpPr/>
          <p:nvPr/>
        </p:nvSpPr>
        <p:spPr>
          <a:xfrm>
            <a:off x="3671343"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10"/>
          <p:cNvSpPr/>
          <p:nvPr/>
        </p:nvSpPr>
        <p:spPr>
          <a:xfrm>
            <a:off x="4105519"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0" name="Google Shape;380;p10"/>
          <p:cNvSpPr/>
          <p:nvPr/>
        </p:nvSpPr>
        <p:spPr>
          <a:xfrm>
            <a:off x="2802991"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p10"/>
          <p:cNvSpPr/>
          <p:nvPr/>
        </p:nvSpPr>
        <p:spPr>
          <a:xfrm>
            <a:off x="3237167"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10"/>
          <p:cNvSpPr/>
          <p:nvPr/>
        </p:nvSpPr>
        <p:spPr>
          <a:xfrm>
            <a:off x="2802991"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 name="Google Shape;383;p10"/>
          <p:cNvSpPr/>
          <p:nvPr/>
        </p:nvSpPr>
        <p:spPr>
          <a:xfrm>
            <a:off x="3237167"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10"/>
          <p:cNvSpPr/>
          <p:nvPr/>
        </p:nvSpPr>
        <p:spPr>
          <a:xfrm>
            <a:off x="3671343"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10"/>
          <p:cNvSpPr/>
          <p:nvPr/>
        </p:nvSpPr>
        <p:spPr>
          <a:xfrm>
            <a:off x="4105519" y="13150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10"/>
          <p:cNvSpPr/>
          <p:nvPr/>
        </p:nvSpPr>
        <p:spPr>
          <a:xfrm>
            <a:off x="3671343"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10"/>
          <p:cNvSpPr/>
          <p:nvPr/>
        </p:nvSpPr>
        <p:spPr>
          <a:xfrm>
            <a:off x="4105519"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10"/>
          <p:cNvSpPr/>
          <p:nvPr/>
        </p:nvSpPr>
        <p:spPr>
          <a:xfrm>
            <a:off x="4539695"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10"/>
          <p:cNvSpPr/>
          <p:nvPr/>
        </p:nvSpPr>
        <p:spPr>
          <a:xfrm>
            <a:off x="4973871"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10"/>
          <p:cNvSpPr/>
          <p:nvPr/>
        </p:nvSpPr>
        <p:spPr>
          <a:xfrm>
            <a:off x="4539695"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p10"/>
          <p:cNvSpPr/>
          <p:nvPr/>
        </p:nvSpPr>
        <p:spPr>
          <a:xfrm>
            <a:off x="4973871"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10"/>
          <p:cNvSpPr/>
          <p:nvPr/>
        </p:nvSpPr>
        <p:spPr>
          <a:xfrm>
            <a:off x="5408047"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10"/>
          <p:cNvSpPr/>
          <p:nvPr/>
        </p:nvSpPr>
        <p:spPr>
          <a:xfrm>
            <a:off x="5842223"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10"/>
          <p:cNvSpPr/>
          <p:nvPr/>
        </p:nvSpPr>
        <p:spPr>
          <a:xfrm>
            <a:off x="5408047"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5" name="Google Shape;395;p10"/>
          <p:cNvSpPr/>
          <p:nvPr/>
        </p:nvSpPr>
        <p:spPr>
          <a:xfrm>
            <a:off x="5842223"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10"/>
          <p:cNvSpPr/>
          <p:nvPr/>
        </p:nvSpPr>
        <p:spPr>
          <a:xfrm>
            <a:off x="4539695"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10"/>
          <p:cNvSpPr/>
          <p:nvPr/>
        </p:nvSpPr>
        <p:spPr>
          <a:xfrm>
            <a:off x="4973871"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10"/>
          <p:cNvSpPr/>
          <p:nvPr/>
        </p:nvSpPr>
        <p:spPr>
          <a:xfrm>
            <a:off x="4539695"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 name="Google Shape;399;p10"/>
          <p:cNvSpPr/>
          <p:nvPr/>
        </p:nvSpPr>
        <p:spPr>
          <a:xfrm>
            <a:off x="4973871" y="257893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10"/>
          <p:cNvSpPr/>
          <p:nvPr/>
        </p:nvSpPr>
        <p:spPr>
          <a:xfrm>
            <a:off x="5408047"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1" name="Google Shape;401;p10"/>
          <p:cNvSpPr/>
          <p:nvPr/>
        </p:nvSpPr>
        <p:spPr>
          <a:xfrm>
            <a:off x="5842223"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10"/>
          <p:cNvSpPr/>
          <p:nvPr/>
        </p:nvSpPr>
        <p:spPr>
          <a:xfrm>
            <a:off x="5408047"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0"/>
          <p:cNvSpPr/>
          <p:nvPr/>
        </p:nvSpPr>
        <p:spPr>
          <a:xfrm>
            <a:off x="5842223" y="257893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0"/>
          <p:cNvSpPr/>
          <p:nvPr/>
        </p:nvSpPr>
        <p:spPr>
          <a:xfrm>
            <a:off x="6276399"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0"/>
          <p:cNvSpPr/>
          <p:nvPr/>
        </p:nvSpPr>
        <p:spPr>
          <a:xfrm>
            <a:off x="6710575"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0"/>
          <p:cNvSpPr/>
          <p:nvPr/>
        </p:nvSpPr>
        <p:spPr>
          <a:xfrm>
            <a:off x="6276399"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0"/>
          <p:cNvSpPr/>
          <p:nvPr/>
        </p:nvSpPr>
        <p:spPr>
          <a:xfrm>
            <a:off x="6710575" y="342138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0"/>
          <p:cNvSpPr/>
          <p:nvPr/>
        </p:nvSpPr>
        <p:spPr>
          <a:xfrm>
            <a:off x="7144751" y="384240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9" name="Google Shape;409;p10"/>
          <p:cNvSpPr/>
          <p:nvPr/>
        </p:nvSpPr>
        <p:spPr>
          <a:xfrm>
            <a:off x="7578927" y="384239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 name="Google Shape;410;p10"/>
          <p:cNvSpPr/>
          <p:nvPr/>
        </p:nvSpPr>
        <p:spPr>
          <a:xfrm>
            <a:off x="7144751"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1" name="Google Shape;411;p10"/>
          <p:cNvSpPr/>
          <p:nvPr/>
        </p:nvSpPr>
        <p:spPr>
          <a:xfrm>
            <a:off x="7578927" y="342137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2" name="Google Shape;412;p10"/>
          <p:cNvSpPr/>
          <p:nvPr/>
        </p:nvSpPr>
        <p:spPr>
          <a:xfrm>
            <a:off x="6276399"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 name="Google Shape;413;p10"/>
          <p:cNvSpPr/>
          <p:nvPr/>
        </p:nvSpPr>
        <p:spPr>
          <a:xfrm>
            <a:off x="6710575"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4" name="Google Shape;414;p10"/>
          <p:cNvSpPr/>
          <p:nvPr/>
        </p:nvSpPr>
        <p:spPr>
          <a:xfrm>
            <a:off x="6276399"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10"/>
          <p:cNvSpPr/>
          <p:nvPr/>
        </p:nvSpPr>
        <p:spPr>
          <a:xfrm>
            <a:off x="6710575" y="257893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 name="Google Shape;416;p10"/>
          <p:cNvSpPr/>
          <p:nvPr/>
        </p:nvSpPr>
        <p:spPr>
          <a:xfrm>
            <a:off x="7144751" y="299995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10"/>
          <p:cNvSpPr/>
          <p:nvPr/>
        </p:nvSpPr>
        <p:spPr>
          <a:xfrm>
            <a:off x="7578927" y="299995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 name="Google Shape;418;p10"/>
          <p:cNvSpPr/>
          <p:nvPr/>
        </p:nvSpPr>
        <p:spPr>
          <a:xfrm>
            <a:off x="7144751"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10"/>
          <p:cNvSpPr/>
          <p:nvPr/>
        </p:nvSpPr>
        <p:spPr>
          <a:xfrm>
            <a:off x="7578927" y="257893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10"/>
          <p:cNvSpPr/>
          <p:nvPr/>
        </p:nvSpPr>
        <p:spPr>
          <a:xfrm>
            <a:off x="4539695" y="215750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 name="Google Shape;421;p10"/>
          <p:cNvSpPr/>
          <p:nvPr/>
        </p:nvSpPr>
        <p:spPr>
          <a:xfrm>
            <a:off x="4973871"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2" name="Google Shape;422;p10"/>
          <p:cNvSpPr/>
          <p:nvPr/>
        </p:nvSpPr>
        <p:spPr>
          <a:xfrm>
            <a:off x="4539695"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10"/>
          <p:cNvSpPr/>
          <p:nvPr/>
        </p:nvSpPr>
        <p:spPr>
          <a:xfrm>
            <a:off x="4973871" y="173648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 name="Google Shape;424;p10"/>
          <p:cNvSpPr/>
          <p:nvPr/>
        </p:nvSpPr>
        <p:spPr>
          <a:xfrm>
            <a:off x="5408047" y="215750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5" name="Google Shape;425;p10"/>
          <p:cNvSpPr/>
          <p:nvPr/>
        </p:nvSpPr>
        <p:spPr>
          <a:xfrm>
            <a:off x="5842223"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10"/>
          <p:cNvSpPr/>
          <p:nvPr/>
        </p:nvSpPr>
        <p:spPr>
          <a:xfrm>
            <a:off x="5408047"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7" name="Google Shape;427;p10"/>
          <p:cNvSpPr/>
          <p:nvPr/>
        </p:nvSpPr>
        <p:spPr>
          <a:xfrm>
            <a:off x="5842223" y="173648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p10"/>
          <p:cNvSpPr/>
          <p:nvPr/>
        </p:nvSpPr>
        <p:spPr>
          <a:xfrm>
            <a:off x="4539695" y="131506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 name="Google Shape;429;p10"/>
          <p:cNvSpPr/>
          <p:nvPr/>
        </p:nvSpPr>
        <p:spPr>
          <a:xfrm>
            <a:off x="4973871"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0" name="Google Shape;430;p10"/>
          <p:cNvSpPr/>
          <p:nvPr/>
        </p:nvSpPr>
        <p:spPr>
          <a:xfrm>
            <a:off x="4539695"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 name="Google Shape;431;p10"/>
          <p:cNvSpPr/>
          <p:nvPr/>
        </p:nvSpPr>
        <p:spPr>
          <a:xfrm>
            <a:off x="4973871" y="89404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2" name="Google Shape;432;p10"/>
          <p:cNvSpPr/>
          <p:nvPr/>
        </p:nvSpPr>
        <p:spPr>
          <a:xfrm>
            <a:off x="5408047" y="1315060"/>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3" name="Google Shape;433;p10"/>
          <p:cNvSpPr/>
          <p:nvPr/>
        </p:nvSpPr>
        <p:spPr>
          <a:xfrm>
            <a:off x="5842223"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 name="Google Shape;434;p10"/>
          <p:cNvSpPr/>
          <p:nvPr/>
        </p:nvSpPr>
        <p:spPr>
          <a:xfrm>
            <a:off x="5408047"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5" name="Google Shape;435;p10"/>
          <p:cNvSpPr/>
          <p:nvPr/>
        </p:nvSpPr>
        <p:spPr>
          <a:xfrm>
            <a:off x="5842223" y="89403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p10"/>
          <p:cNvSpPr/>
          <p:nvPr/>
        </p:nvSpPr>
        <p:spPr>
          <a:xfrm>
            <a:off x="6276399" y="215750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10"/>
          <p:cNvSpPr/>
          <p:nvPr/>
        </p:nvSpPr>
        <p:spPr>
          <a:xfrm>
            <a:off x="6710575"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10"/>
          <p:cNvSpPr/>
          <p:nvPr/>
        </p:nvSpPr>
        <p:spPr>
          <a:xfrm>
            <a:off x="6276399"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9" name="Google Shape;439;p10"/>
          <p:cNvSpPr/>
          <p:nvPr/>
        </p:nvSpPr>
        <p:spPr>
          <a:xfrm>
            <a:off x="6710575" y="173648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p10"/>
          <p:cNvSpPr/>
          <p:nvPr/>
        </p:nvSpPr>
        <p:spPr>
          <a:xfrm>
            <a:off x="7144751" y="2157504"/>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1" name="Google Shape;441;p10"/>
          <p:cNvSpPr/>
          <p:nvPr/>
        </p:nvSpPr>
        <p:spPr>
          <a:xfrm>
            <a:off x="7578927" y="21575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10"/>
          <p:cNvSpPr/>
          <p:nvPr/>
        </p:nvSpPr>
        <p:spPr>
          <a:xfrm>
            <a:off x="7144751"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3" name="Google Shape;443;p10"/>
          <p:cNvSpPr/>
          <p:nvPr/>
        </p:nvSpPr>
        <p:spPr>
          <a:xfrm>
            <a:off x="7578927" y="173648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4" name="Google Shape;444;p10"/>
          <p:cNvSpPr/>
          <p:nvPr/>
        </p:nvSpPr>
        <p:spPr>
          <a:xfrm>
            <a:off x="6276399" y="1315059"/>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5" name="Google Shape;445;p10"/>
          <p:cNvSpPr/>
          <p:nvPr/>
        </p:nvSpPr>
        <p:spPr>
          <a:xfrm>
            <a:off x="6710575"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6" name="Google Shape;446;p10"/>
          <p:cNvSpPr/>
          <p:nvPr/>
        </p:nvSpPr>
        <p:spPr>
          <a:xfrm>
            <a:off x="6276399"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7" name="Google Shape;447;p10"/>
          <p:cNvSpPr/>
          <p:nvPr/>
        </p:nvSpPr>
        <p:spPr>
          <a:xfrm>
            <a:off x="6710575" y="89403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8" name="Google Shape;448;p10"/>
          <p:cNvSpPr/>
          <p:nvPr/>
        </p:nvSpPr>
        <p:spPr>
          <a:xfrm>
            <a:off x="7144751" y="1315058"/>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 name="Google Shape;449;p10"/>
          <p:cNvSpPr/>
          <p:nvPr/>
        </p:nvSpPr>
        <p:spPr>
          <a:xfrm>
            <a:off x="7578927" y="13150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 name="Google Shape;450;p10"/>
          <p:cNvSpPr/>
          <p:nvPr/>
        </p:nvSpPr>
        <p:spPr>
          <a:xfrm>
            <a:off x="7144751"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10"/>
          <p:cNvSpPr/>
          <p:nvPr/>
        </p:nvSpPr>
        <p:spPr>
          <a:xfrm>
            <a:off x="7578927" y="89403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1"/>
          <p:cNvSpPr/>
          <p:nvPr/>
        </p:nvSpPr>
        <p:spPr>
          <a:xfrm>
            <a:off x="1066287" y="384240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 name="Google Shape;457;p11"/>
          <p:cNvSpPr/>
          <p:nvPr/>
        </p:nvSpPr>
        <p:spPr>
          <a:xfrm>
            <a:off x="1500463" y="384240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 name="Google Shape;458;p11"/>
          <p:cNvSpPr/>
          <p:nvPr/>
        </p:nvSpPr>
        <p:spPr>
          <a:xfrm>
            <a:off x="1066287" y="342138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 name="Google Shape;459;p11"/>
          <p:cNvSpPr/>
          <p:nvPr/>
        </p:nvSpPr>
        <p:spPr>
          <a:xfrm>
            <a:off x="1500463" y="342138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 name="Google Shape;460;p11"/>
          <p:cNvSpPr/>
          <p:nvPr/>
        </p:nvSpPr>
        <p:spPr>
          <a:xfrm>
            <a:off x="1934639" y="384240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1" name="Google Shape;461;p11"/>
          <p:cNvSpPr/>
          <p:nvPr/>
        </p:nvSpPr>
        <p:spPr>
          <a:xfrm>
            <a:off x="2368815" y="384240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2" name="Google Shape;462;p11"/>
          <p:cNvSpPr/>
          <p:nvPr/>
        </p:nvSpPr>
        <p:spPr>
          <a:xfrm>
            <a:off x="1934639" y="342138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3" name="Google Shape;463;p11"/>
          <p:cNvSpPr/>
          <p:nvPr/>
        </p:nvSpPr>
        <p:spPr>
          <a:xfrm>
            <a:off x="2368815" y="342138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4" name="Google Shape;464;p11"/>
          <p:cNvSpPr/>
          <p:nvPr/>
        </p:nvSpPr>
        <p:spPr>
          <a:xfrm>
            <a:off x="1066287" y="299995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5" name="Google Shape;465;p11"/>
          <p:cNvSpPr/>
          <p:nvPr/>
        </p:nvSpPr>
        <p:spPr>
          <a:xfrm>
            <a:off x="1500463" y="299995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6" name="Google Shape;466;p11"/>
          <p:cNvSpPr/>
          <p:nvPr/>
        </p:nvSpPr>
        <p:spPr>
          <a:xfrm>
            <a:off x="1066287" y="257893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7" name="Google Shape;467;p11"/>
          <p:cNvSpPr/>
          <p:nvPr/>
        </p:nvSpPr>
        <p:spPr>
          <a:xfrm>
            <a:off x="1500463" y="257893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8" name="Google Shape;468;p11"/>
          <p:cNvSpPr/>
          <p:nvPr/>
        </p:nvSpPr>
        <p:spPr>
          <a:xfrm>
            <a:off x="1934639" y="299995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9" name="Google Shape;469;p11"/>
          <p:cNvSpPr/>
          <p:nvPr/>
        </p:nvSpPr>
        <p:spPr>
          <a:xfrm>
            <a:off x="2368815" y="299995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 name="Google Shape;470;p11"/>
          <p:cNvSpPr/>
          <p:nvPr/>
        </p:nvSpPr>
        <p:spPr>
          <a:xfrm>
            <a:off x="1934639" y="257893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1" name="Google Shape;471;p11"/>
          <p:cNvSpPr/>
          <p:nvPr/>
        </p:nvSpPr>
        <p:spPr>
          <a:xfrm>
            <a:off x="2368815" y="257893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2" name="Google Shape;472;p11"/>
          <p:cNvSpPr/>
          <p:nvPr/>
        </p:nvSpPr>
        <p:spPr>
          <a:xfrm>
            <a:off x="2802991" y="384240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3" name="Google Shape;473;p11"/>
          <p:cNvSpPr/>
          <p:nvPr/>
        </p:nvSpPr>
        <p:spPr>
          <a:xfrm>
            <a:off x="3237167" y="384240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11"/>
          <p:cNvSpPr/>
          <p:nvPr/>
        </p:nvSpPr>
        <p:spPr>
          <a:xfrm>
            <a:off x="2802991" y="342138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 name="Google Shape;475;p11"/>
          <p:cNvSpPr/>
          <p:nvPr/>
        </p:nvSpPr>
        <p:spPr>
          <a:xfrm>
            <a:off x="3237167" y="342138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11"/>
          <p:cNvSpPr/>
          <p:nvPr/>
        </p:nvSpPr>
        <p:spPr>
          <a:xfrm>
            <a:off x="3671343" y="384240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p11"/>
          <p:cNvSpPr/>
          <p:nvPr/>
        </p:nvSpPr>
        <p:spPr>
          <a:xfrm>
            <a:off x="4105519" y="384239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11"/>
          <p:cNvSpPr/>
          <p:nvPr/>
        </p:nvSpPr>
        <p:spPr>
          <a:xfrm>
            <a:off x="3671343" y="342137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11"/>
          <p:cNvSpPr/>
          <p:nvPr/>
        </p:nvSpPr>
        <p:spPr>
          <a:xfrm>
            <a:off x="4105519" y="342137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11"/>
          <p:cNvSpPr/>
          <p:nvPr/>
        </p:nvSpPr>
        <p:spPr>
          <a:xfrm>
            <a:off x="2802991" y="299995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1" name="Google Shape;481;p11"/>
          <p:cNvSpPr/>
          <p:nvPr/>
        </p:nvSpPr>
        <p:spPr>
          <a:xfrm>
            <a:off x="3237167" y="299995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2" name="Google Shape;482;p11"/>
          <p:cNvSpPr/>
          <p:nvPr/>
        </p:nvSpPr>
        <p:spPr>
          <a:xfrm>
            <a:off x="2802991" y="257893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 name="Google Shape;483;p11"/>
          <p:cNvSpPr/>
          <p:nvPr/>
        </p:nvSpPr>
        <p:spPr>
          <a:xfrm>
            <a:off x="3237167" y="257893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11"/>
          <p:cNvSpPr/>
          <p:nvPr/>
        </p:nvSpPr>
        <p:spPr>
          <a:xfrm>
            <a:off x="3671343" y="299995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5" name="Google Shape;485;p11"/>
          <p:cNvSpPr/>
          <p:nvPr/>
        </p:nvSpPr>
        <p:spPr>
          <a:xfrm>
            <a:off x="4105519" y="299995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 name="Google Shape;486;p11"/>
          <p:cNvSpPr/>
          <p:nvPr/>
        </p:nvSpPr>
        <p:spPr>
          <a:xfrm>
            <a:off x="3671343" y="257893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 name="Google Shape;487;p11"/>
          <p:cNvSpPr/>
          <p:nvPr/>
        </p:nvSpPr>
        <p:spPr>
          <a:xfrm>
            <a:off x="4105519" y="257893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8" name="Google Shape;488;p11"/>
          <p:cNvSpPr/>
          <p:nvPr/>
        </p:nvSpPr>
        <p:spPr>
          <a:xfrm>
            <a:off x="1066287" y="215750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 name="Google Shape;489;p11"/>
          <p:cNvSpPr/>
          <p:nvPr/>
        </p:nvSpPr>
        <p:spPr>
          <a:xfrm>
            <a:off x="1500463" y="215750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11"/>
          <p:cNvSpPr/>
          <p:nvPr/>
        </p:nvSpPr>
        <p:spPr>
          <a:xfrm>
            <a:off x="1066287" y="173648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11"/>
          <p:cNvSpPr/>
          <p:nvPr/>
        </p:nvSpPr>
        <p:spPr>
          <a:xfrm>
            <a:off x="1500463" y="173648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2" name="Google Shape;492;p11"/>
          <p:cNvSpPr/>
          <p:nvPr/>
        </p:nvSpPr>
        <p:spPr>
          <a:xfrm>
            <a:off x="1934639" y="215750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 name="Google Shape;493;p11"/>
          <p:cNvSpPr/>
          <p:nvPr/>
        </p:nvSpPr>
        <p:spPr>
          <a:xfrm>
            <a:off x="2368815" y="215750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4" name="Google Shape;494;p11"/>
          <p:cNvSpPr/>
          <p:nvPr/>
        </p:nvSpPr>
        <p:spPr>
          <a:xfrm>
            <a:off x="1934639" y="173648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5" name="Google Shape;495;p11"/>
          <p:cNvSpPr/>
          <p:nvPr/>
        </p:nvSpPr>
        <p:spPr>
          <a:xfrm>
            <a:off x="2368815" y="173648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 name="Google Shape;496;p11"/>
          <p:cNvSpPr/>
          <p:nvPr/>
        </p:nvSpPr>
        <p:spPr>
          <a:xfrm>
            <a:off x="1066287" y="131506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11"/>
          <p:cNvSpPr/>
          <p:nvPr/>
        </p:nvSpPr>
        <p:spPr>
          <a:xfrm>
            <a:off x="1500463" y="131506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11"/>
          <p:cNvSpPr/>
          <p:nvPr/>
        </p:nvSpPr>
        <p:spPr>
          <a:xfrm>
            <a:off x="1066287" y="89404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9" name="Google Shape;499;p11"/>
          <p:cNvSpPr/>
          <p:nvPr/>
        </p:nvSpPr>
        <p:spPr>
          <a:xfrm>
            <a:off x="1500463" y="89404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11"/>
          <p:cNvSpPr/>
          <p:nvPr/>
        </p:nvSpPr>
        <p:spPr>
          <a:xfrm>
            <a:off x="1934639" y="131506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11"/>
          <p:cNvSpPr/>
          <p:nvPr/>
        </p:nvSpPr>
        <p:spPr>
          <a:xfrm>
            <a:off x="2368815" y="131505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11"/>
          <p:cNvSpPr/>
          <p:nvPr/>
        </p:nvSpPr>
        <p:spPr>
          <a:xfrm>
            <a:off x="1934639" y="89403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11"/>
          <p:cNvSpPr/>
          <p:nvPr/>
        </p:nvSpPr>
        <p:spPr>
          <a:xfrm>
            <a:off x="2368815" y="89403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11"/>
          <p:cNvSpPr/>
          <p:nvPr/>
        </p:nvSpPr>
        <p:spPr>
          <a:xfrm>
            <a:off x="2802991" y="215750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11"/>
          <p:cNvSpPr/>
          <p:nvPr/>
        </p:nvSpPr>
        <p:spPr>
          <a:xfrm>
            <a:off x="3237167" y="215750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 name="Google Shape;506;p11"/>
          <p:cNvSpPr/>
          <p:nvPr/>
        </p:nvSpPr>
        <p:spPr>
          <a:xfrm>
            <a:off x="2802991" y="173648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7" name="Google Shape;507;p11"/>
          <p:cNvSpPr/>
          <p:nvPr/>
        </p:nvSpPr>
        <p:spPr>
          <a:xfrm>
            <a:off x="3237167" y="173648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8" name="Google Shape;508;p11"/>
          <p:cNvSpPr/>
          <p:nvPr/>
        </p:nvSpPr>
        <p:spPr>
          <a:xfrm>
            <a:off x="3671343" y="215750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9" name="Google Shape;509;p11"/>
          <p:cNvSpPr/>
          <p:nvPr/>
        </p:nvSpPr>
        <p:spPr>
          <a:xfrm>
            <a:off x="4105519" y="215750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0" name="Google Shape;510;p11"/>
          <p:cNvSpPr/>
          <p:nvPr/>
        </p:nvSpPr>
        <p:spPr>
          <a:xfrm>
            <a:off x="3671343" y="173648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 name="Google Shape;511;p11"/>
          <p:cNvSpPr/>
          <p:nvPr/>
        </p:nvSpPr>
        <p:spPr>
          <a:xfrm>
            <a:off x="4105519" y="173648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2" name="Google Shape;512;p11"/>
          <p:cNvSpPr/>
          <p:nvPr/>
        </p:nvSpPr>
        <p:spPr>
          <a:xfrm>
            <a:off x="2802991" y="131505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3" name="Google Shape;513;p11"/>
          <p:cNvSpPr/>
          <p:nvPr/>
        </p:nvSpPr>
        <p:spPr>
          <a:xfrm>
            <a:off x="3237167" y="131505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 name="Google Shape;514;p11"/>
          <p:cNvSpPr/>
          <p:nvPr/>
        </p:nvSpPr>
        <p:spPr>
          <a:xfrm>
            <a:off x="2802991" y="89403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 name="Google Shape;515;p11"/>
          <p:cNvSpPr/>
          <p:nvPr/>
        </p:nvSpPr>
        <p:spPr>
          <a:xfrm>
            <a:off x="3237167" y="89403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 name="Google Shape;516;p11"/>
          <p:cNvSpPr/>
          <p:nvPr/>
        </p:nvSpPr>
        <p:spPr>
          <a:xfrm>
            <a:off x="3671343" y="131505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 name="Google Shape;517;p11"/>
          <p:cNvSpPr/>
          <p:nvPr/>
        </p:nvSpPr>
        <p:spPr>
          <a:xfrm>
            <a:off x="4105519" y="131505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 name="Google Shape;518;p11"/>
          <p:cNvSpPr/>
          <p:nvPr/>
        </p:nvSpPr>
        <p:spPr>
          <a:xfrm>
            <a:off x="3671343" y="89403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 name="Google Shape;519;p11"/>
          <p:cNvSpPr/>
          <p:nvPr/>
        </p:nvSpPr>
        <p:spPr>
          <a:xfrm>
            <a:off x="4105519" y="89403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 name="Google Shape;520;p11"/>
          <p:cNvSpPr/>
          <p:nvPr/>
        </p:nvSpPr>
        <p:spPr>
          <a:xfrm>
            <a:off x="4539695" y="384240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 name="Google Shape;521;p11"/>
          <p:cNvSpPr/>
          <p:nvPr/>
        </p:nvSpPr>
        <p:spPr>
          <a:xfrm>
            <a:off x="4973871" y="384240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2" name="Google Shape;522;p11"/>
          <p:cNvSpPr/>
          <p:nvPr/>
        </p:nvSpPr>
        <p:spPr>
          <a:xfrm>
            <a:off x="4539695" y="342138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3" name="Google Shape;523;p11"/>
          <p:cNvSpPr/>
          <p:nvPr/>
        </p:nvSpPr>
        <p:spPr>
          <a:xfrm>
            <a:off x="4973871" y="342138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11"/>
          <p:cNvSpPr/>
          <p:nvPr/>
        </p:nvSpPr>
        <p:spPr>
          <a:xfrm>
            <a:off x="5408047" y="3842402"/>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5" name="Google Shape;525;p11"/>
          <p:cNvSpPr/>
          <p:nvPr/>
        </p:nvSpPr>
        <p:spPr>
          <a:xfrm>
            <a:off x="5842223" y="384240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6" name="Google Shape;526;p11"/>
          <p:cNvSpPr/>
          <p:nvPr/>
        </p:nvSpPr>
        <p:spPr>
          <a:xfrm>
            <a:off x="5408047" y="342138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7" name="Google Shape;527;p11"/>
          <p:cNvSpPr/>
          <p:nvPr/>
        </p:nvSpPr>
        <p:spPr>
          <a:xfrm>
            <a:off x="5842223" y="342138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8" name="Google Shape;528;p11"/>
          <p:cNvSpPr/>
          <p:nvPr/>
        </p:nvSpPr>
        <p:spPr>
          <a:xfrm>
            <a:off x="4539695" y="299995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9" name="Google Shape;529;p11"/>
          <p:cNvSpPr/>
          <p:nvPr/>
        </p:nvSpPr>
        <p:spPr>
          <a:xfrm>
            <a:off x="4973871" y="299995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 name="Google Shape;530;p11"/>
          <p:cNvSpPr/>
          <p:nvPr/>
        </p:nvSpPr>
        <p:spPr>
          <a:xfrm>
            <a:off x="4539695" y="257893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1" name="Google Shape;531;p11"/>
          <p:cNvSpPr/>
          <p:nvPr/>
        </p:nvSpPr>
        <p:spPr>
          <a:xfrm>
            <a:off x="4973871" y="257893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 name="Google Shape;532;p11"/>
          <p:cNvSpPr/>
          <p:nvPr/>
        </p:nvSpPr>
        <p:spPr>
          <a:xfrm>
            <a:off x="5408047" y="299995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3" name="Google Shape;533;p11"/>
          <p:cNvSpPr/>
          <p:nvPr/>
        </p:nvSpPr>
        <p:spPr>
          <a:xfrm>
            <a:off x="5842223" y="299995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 name="Google Shape;534;p11"/>
          <p:cNvSpPr/>
          <p:nvPr/>
        </p:nvSpPr>
        <p:spPr>
          <a:xfrm>
            <a:off x="5408047" y="257893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 name="Google Shape;535;p11"/>
          <p:cNvSpPr/>
          <p:nvPr/>
        </p:nvSpPr>
        <p:spPr>
          <a:xfrm>
            <a:off x="5842223" y="257893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11"/>
          <p:cNvSpPr/>
          <p:nvPr/>
        </p:nvSpPr>
        <p:spPr>
          <a:xfrm>
            <a:off x="6276399" y="384240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11"/>
          <p:cNvSpPr/>
          <p:nvPr/>
        </p:nvSpPr>
        <p:spPr>
          <a:xfrm>
            <a:off x="6710575" y="384240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8" name="Google Shape;538;p11"/>
          <p:cNvSpPr/>
          <p:nvPr/>
        </p:nvSpPr>
        <p:spPr>
          <a:xfrm>
            <a:off x="6276399" y="342138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9" name="Google Shape;539;p11"/>
          <p:cNvSpPr/>
          <p:nvPr/>
        </p:nvSpPr>
        <p:spPr>
          <a:xfrm>
            <a:off x="6710575" y="342138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 name="Google Shape;540;p11"/>
          <p:cNvSpPr/>
          <p:nvPr/>
        </p:nvSpPr>
        <p:spPr>
          <a:xfrm>
            <a:off x="7144751" y="384240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 name="Google Shape;541;p11"/>
          <p:cNvSpPr/>
          <p:nvPr/>
        </p:nvSpPr>
        <p:spPr>
          <a:xfrm>
            <a:off x="7578927" y="384239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11"/>
          <p:cNvSpPr/>
          <p:nvPr/>
        </p:nvSpPr>
        <p:spPr>
          <a:xfrm>
            <a:off x="7144751" y="342137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11"/>
          <p:cNvSpPr/>
          <p:nvPr/>
        </p:nvSpPr>
        <p:spPr>
          <a:xfrm>
            <a:off x="7578927" y="342137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11"/>
          <p:cNvSpPr/>
          <p:nvPr/>
        </p:nvSpPr>
        <p:spPr>
          <a:xfrm>
            <a:off x="6276399" y="299995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11"/>
          <p:cNvSpPr/>
          <p:nvPr/>
        </p:nvSpPr>
        <p:spPr>
          <a:xfrm>
            <a:off x="6710575" y="299995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11"/>
          <p:cNvSpPr/>
          <p:nvPr/>
        </p:nvSpPr>
        <p:spPr>
          <a:xfrm>
            <a:off x="6276399" y="257893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11"/>
          <p:cNvSpPr/>
          <p:nvPr/>
        </p:nvSpPr>
        <p:spPr>
          <a:xfrm>
            <a:off x="6710575" y="257893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8" name="Google Shape;548;p11"/>
          <p:cNvSpPr/>
          <p:nvPr/>
        </p:nvSpPr>
        <p:spPr>
          <a:xfrm>
            <a:off x="7144751" y="299995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 name="Google Shape;549;p11"/>
          <p:cNvSpPr/>
          <p:nvPr/>
        </p:nvSpPr>
        <p:spPr>
          <a:xfrm>
            <a:off x="7578927" y="299995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p11"/>
          <p:cNvSpPr/>
          <p:nvPr/>
        </p:nvSpPr>
        <p:spPr>
          <a:xfrm>
            <a:off x="7144751" y="257893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 name="Google Shape;551;p11"/>
          <p:cNvSpPr/>
          <p:nvPr/>
        </p:nvSpPr>
        <p:spPr>
          <a:xfrm>
            <a:off x="7578927" y="257893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 name="Google Shape;552;p11"/>
          <p:cNvSpPr/>
          <p:nvPr/>
        </p:nvSpPr>
        <p:spPr>
          <a:xfrm>
            <a:off x="4539695" y="215750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3" name="Google Shape;553;p11"/>
          <p:cNvSpPr/>
          <p:nvPr/>
        </p:nvSpPr>
        <p:spPr>
          <a:xfrm>
            <a:off x="4973871" y="215750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 name="Google Shape;554;p11"/>
          <p:cNvSpPr/>
          <p:nvPr/>
        </p:nvSpPr>
        <p:spPr>
          <a:xfrm>
            <a:off x="4539695" y="173648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 name="Google Shape;555;p11"/>
          <p:cNvSpPr/>
          <p:nvPr/>
        </p:nvSpPr>
        <p:spPr>
          <a:xfrm>
            <a:off x="4973871" y="173648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 name="Google Shape;556;p11"/>
          <p:cNvSpPr/>
          <p:nvPr/>
        </p:nvSpPr>
        <p:spPr>
          <a:xfrm>
            <a:off x="5408047" y="2157506"/>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11"/>
          <p:cNvSpPr/>
          <p:nvPr/>
        </p:nvSpPr>
        <p:spPr>
          <a:xfrm>
            <a:off x="5842223" y="215750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 name="Google Shape;558;p11"/>
          <p:cNvSpPr/>
          <p:nvPr/>
        </p:nvSpPr>
        <p:spPr>
          <a:xfrm>
            <a:off x="5408047" y="173648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11"/>
          <p:cNvSpPr/>
          <p:nvPr/>
        </p:nvSpPr>
        <p:spPr>
          <a:xfrm>
            <a:off x="5842223" y="173648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11"/>
          <p:cNvSpPr/>
          <p:nvPr/>
        </p:nvSpPr>
        <p:spPr>
          <a:xfrm>
            <a:off x="4539695" y="1315061"/>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11"/>
          <p:cNvSpPr/>
          <p:nvPr/>
        </p:nvSpPr>
        <p:spPr>
          <a:xfrm>
            <a:off x="4973871" y="131506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11"/>
          <p:cNvSpPr/>
          <p:nvPr/>
        </p:nvSpPr>
        <p:spPr>
          <a:xfrm>
            <a:off x="4539695" y="89404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11"/>
          <p:cNvSpPr/>
          <p:nvPr/>
        </p:nvSpPr>
        <p:spPr>
          <a:xfrm>
            <a:off x="4973871" y="89404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11"/>
          <p:cNvSpPr/>
          <p:nvPr/>
        </p:nvSpPr>
        <p:spPr>
          <a:xfrm>
            <a:off x="5408047" y="1315060"/>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5" name="Google Shape;565;p11"/>
          <p:cNvSpPr/>
          <p:nvPr/>
        </p:nvSpPr>
        <p:spPr>
          <a:xfrm>
            <a:off x="5842223" y="131505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 name="Google Shape;566;p11"/>
          <p:cNvSpPr/>
          <p:nvPr/>
        </p:nvSpPr>
        <p:spPr>
          <a:xfrm>
            <a:off x="5408047" y="89403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11"/>
          <p:cNvSpPr/>
          <p:nvPr/>
        </p:nvSpPr>
        <p:spPr>
          <a:xfrm>
            <a:off x="5842223" y="89403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 name="Google Shape;568;p11"/>
          <p:cNvSpPr/>
          <p:nvPr/>
        </p:nvSpPr>
        <p:spPr>
          <a:xfrm>
            <a:off x="6276399" y="2157505"/>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9" name="Google Shape;569;p11"/>
          <p:cNvSpPr/>
          <p:nvPr/>
        </p:nvSpPr>
        <p:spPr>
          <a:xfrm>
            <a:off x="6710575" y="215750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 name="Google Shape;570;p11"/>
          <p:cNvSpPr/>
          <p:nvPr/>
        </p:nvSpPr>
        <p:spPr>
          <a:xfrm>
            <a:off x="6276399" y="173648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11"/>
          <p:cNvSpPr/>
          <p:nvPr/>
        </p:nvSpPr>
        <p:spPr>
          <a:xfrm>
            <a:off x="6710575" y="173648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 name="Google Shape;572;p11"/>
          <p:cNvSpPr/>
          <p:nvPr/>
        </p:nvSpPr>
        <p:spPr>
          <a:xfrm>
            <a:off x="7144751" y="2157504"/>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11"/>
          <p:cNvSpPr/>
          <p:nvPr/>
        </p:nvSpPr>
        <p:spPr>
          <a:xfrm>
            <a:off x="7578927" y="215750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11"/>
          <p:cNvSpPr/>
          <p:nvPr/>
        </p:nvSpPr>
        <p:spPr>
          <a:xfrm>
            <a:off x="7144751" y="173648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5" name="Google Shape;575;p11"/>
          <p:cNvSpPr/>
          <p:nvPr/>
        </p:nvSpPr>
        <p:spPr>
          <a:xfrm>
            <a:off x="7578927" y="1736483"/>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6" name="Google Shape;576;p11"/>
          <p:cNvSpPr/>
          <p:nvPr/>
        </p:nvSpPr>
        <p:spPr>
          <a:xfrm>
            <a:off x="6276399" y="1315059"/>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 name="Google Shape;577;p11"/>
          <p:cNvSpPr/>
          <p:nvPr/>
        </p:nvSpPr>
        <p:spPr>
          <a:xfrm>
            <a:off x="6710575" y="131505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 name="Google Shape;578;p11"/>
          <p:cNvSpPr/>
          <p:nvPr/>
        </p:nvSpPr>
        <p:spPr>
          <a:xfrm>
            <a:off x="6276399" y="89403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 name="Google Shape;579;p11"/>
          <p:cNvSpPr/>
          <p:nvPr/>
        </p:nvSpPr>
        <p:spPr>
          <a:xfrm>
            <a:off x="6710575" y="89403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11"/>
          <p:cNvSpPr/>
          <p:nvPr/>
        </p:nvSpPr>
        <p:spPr>
          <a:xfrm>
            <a:off x="7144751" y="1315058"/>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1" name="Google Shape;581;p11"/>
          <p:cNvSpPr/>
          <p:nvPr/>
        </p:nvSpPr>
        <p:spPr>
          <a:xfrm>
            <a:off x="7578927" y="131505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2" name="Google Shape;582;p11"/>
          <p:cNvSpPr/>
          <p:nvPr/>
        </p:nvSpPr>
        <p:spPr>
          <a:xfrm>
            <a:off x="7144751" y="89403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3" name="Google Shape;583;p11"/>
          <p:cNvSpPr/>
          <p:nvPr/>
        </p:nvSpPr>
        <p:spPr>
          <a:xfrm>
            <a:off x="7578927" y="894037"/>
            <a:ext cx="434176" cy="421019"/>
          </a:xfrm>
          <a:prstGeom prst="rect">
            <a:avLst/>
          </a:prstGeom>
          <a:solidFill>
            <a:schemeClr val="accent2"/>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fb519e94ce_0_8"/>
          <p:cNvSpPr txBox="1">
            <a:spLocks noGrp="1"/>
          </p:cNvSpPr>
          <p:nvPr>
            <p:ph type="ctrTitle"/>
          </p:nvPr>
        </p:nvSpPr>
        <p:spPr>
          <a:xfrm>
            <a:off x="369000" y="365700"/>
            <a:ext cx="8463300" cy="392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What can go wrong?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fb519e94ce_0_46"/>
          <p:cNvSpPr txBox="1">
            <a:spLocks noGrp="1"/>
          </p:cNvSpPr>
          <p:nvPr>
            <p:ph type="title"/>
          </p:nvPr>
        </p:nvSpPr>
        <p:spPr>
          <a:xfrm>
            <a:off x="369000" y="365700"/>
            <a:ext cx="7731300" cy="441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t>Isn’t Java backwards-</a:t>
            </a:r>
            <a:br>
              <a:rPr lang="en" sz="5200" dirty="0"/>
            </a:br>
            <a:r>
              <a:rPr lang="en" sz="5200" dirty="0"/>
              <a:t>compatible?</a:t>
            </a:r>
            <a:endParaRPr sz="5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gfd2a2b0a58_0_97"/>
          <p:cNvPicPr preferRelativeResize="0"/>
          <p:nvPr/>
        </p:nvPicPr>
        <p:blipFill rotWithShape="1">
          <a:blip r:embed="rId3">
            <a:alphaModFix/>
          </a:blip>
          <a:srcRect r="7373"/>
          <a:stretch/>
        </p:blipFill>
        <p:spPr>
          <a:xfrm>
            <a:off x="4255175" y="2922050"/>
            <a:ext cx="4790424" cy="1865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599" name="Google Shape;599;gfd2a2b0a58_0_97"/>
          <p:cNvPicPr preferRelativeResize="0"/>
          <p:nvPr/>
        </p:nvPicPr>
        <p:blipFill>
          <a:blip r:embed="rId4">
            <a:alphaModFix/>
          </a:blip>
          <a:stretch>
            <a:fillRect/>
          </a:stretch>
        </p:blipFill>
        <p:spPr>
          <a:xfrm>
            <a:off x="98398" y="2922048"/>
            <a:ext cx="4088433" cy="1865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00" name="Google Shape;600;gfd2a2b0a58_0_97"/>
          <p:cNvPicPr preferRelativeResize="0"/>
          <p:nvPr/>
        </p:nvPicPr>
        <p:blipFill rotWithShape="1">
          <a:blip r:embed="rId5">
            <a:alphaModFix/>
          </a:blip>
          <a:srcRect b="55074"/>
          <a:stretch/>
        </p:blipFill>
        <p:spPr>
          <a:xfrm>
            <a:off x="98400" y="101050"/>
            <a:ext cx="8947200" cy="27125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gfd2a2b0a58_0_110"/>
          <p:cNvPicPr preferRelativeResize="0"/>
          <p:nvPr/>
        </p:nvPicPr>
        <p:blipFill rotWithShape="1">
          <a:blip r:embed="rId3">
            <a:alphaModFix/>
          </a:blip>
          <a:srcRect b="55074"/>
          <a:stretch/>
        </p:blipFill>
        <p:spPr>
          <a:xfrm>
            <a:off x="98400" y="101050"/>
            <a:ext cx="8947200" cy="27125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06" name="Google Shape;606;gfd2a2b0a58_0_110"/>
          <p:cNvPicPr preferRelativeResize="0"/>
          <p:nvPr/>
        </p:nvPicPr>
        <p:blipFill rotWithShape="1">
          <a:blip r:embed="rId4">
            <a:alphaModFix/>
          </a:blip>
          <a:srcRect r="7458"/>
          <a:stretch/>
        </p:blipFill>
        <p:spPr>
          <a:xfrm>
            <a:off x="4255175" y="2922050"/>
            <a:ext cx="4790424" cy="1865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07" name="Google Shape;607;gfd2a2b0a58_0_110"/>
          <p:cNvPicPr preferRelativeResize="0"/>
          <p:nvPr/>
        </p:nvPicPr>
        <p:blipFill rotWithShape="1">
          <a:blip r:embed="rId5">
            <a:alphaModFix/>
          </a:blip>
          <a:srcRect r="9140" b="408"/>
          <a:stretch/>
        </p:blipFill>
        <p:spPr>
          <a:xfrm>
            <a:off x="98400" y="2922050"/>
            <a:ext cx="4088429" cy="1865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608" name="Google Shape;608;gfd2a2b0a58_0_110"/>
          <p:cNvSpPr txBox="1"/>
          <p:nvPr/>
        </p:nvSpPr>
        <p:spPr>
          <a:xfrm>
            <a:off x="3724675" y="371725"/>
            <a:ext cx="5321100" cy="16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accent2"/>
                </a:solidFill>
                <a:latin typeface="Inter"/>
                <a:ea typeface="Inter"/>
                <a:cs typeface="Inter"/>
                <a:sym typeface="Inter"/>
              </a:rPr>
              <a:t>The </a:t>
            </a:r>
            <a:r>
              <a:rPr lang="en" sz="2600">
                <a:solidFill>
                  <a:schemeClr val="accent2"/>
                </a:solidFill>
                <a:latin typeface="Courier New"/>
                <a:ea typeface="Courier New"/>
                <a:cs typeface="Courier New"/>
                <a:sym typeface="Courier New"/>
              </a:rPr>
              <a:t>java.rmi.activation</a:t>
            </a:r>
            <a:r>
              <a:rPr lang="en" sz="3200">
                <a:solidFill>
                  <a:schemeClr val="accent2"/>
                </a:solidFill>
                <a:latin typeface="Inter"/>
                <a:ea typeface="Inter"/>
                <a:cs typeface="Inter"/>
                <a:sym typeface="Inter"/>
              </a:rPr>
              <a:t> package was removed in Java 15 as part of JEP 385</a:t>
            </a:r>
            <a:endParaRPr sz="3200">
              <a:solidFill>
                <a:schemeClr val="accent2"/>
              </a:solidFill>
              <a:latin typeface="Inter"/>
              <a:ea typeface="Inter"/>
              <a:cs typeface="Inter"/>
              <a:sym typeface="Inter"/>
            </a:endParaRPr>
          </a:p>
        </p:txBody>
      </p:sp>
      <p:sp>
        <p:nvSpPr>
          <p:cNvPr id="609" name="Google Shape;609;gfd2a2b0a58_0_110"/>
          <p:cNvSpPr/>
          <p:nvPr/>
        </p:nvSpPr>
        <p:spPr>
          <a:xfrm>
            <a:off x="130375" y="903175"/>
            <a:ext cx="3594300" cy="631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 name="Google Shape;610;gfd2a2b0a58_0_110"/>
          <p:cNvCxnSpPr/>
          <p:nvPr/>
        </p:nvCxnSpPr>
        <p:spPr>
          <a:xfrm>
            <a:off x="3579925" y="4400625"/>
            <a:ext cx="410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1000"/>
                                        <p:tgtEl>
                                          <p:spTgt spid="608"/>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10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fb519e94ce_0_12"/>
          <p:cNvSpPr txBox="1">
            <a:spLocks noGrp="1"/>
          </p:cNvSpPr>
          <p:nvPr>
            <p:ph type="title"/>
          </p:nvPr>
        </p:nvSpPr>
        <p:spPr>
          <a:xfrm>
            <a:off x="369000" y="365700"/>
            <a:ext cx="7356900" cy="441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t>A newer version of </a:t>
            </a:r>
            <a:endParaRPr sz="5200" dirty="0"/>
          </a:p>
          <a:p>
            <a:pPr marL="0" lvl="0" indent="0" algn="l" rtl="0">
              <a:spcBef>
                <a:spcPts val="0"/>
              </a:spcBef>
              <a:spcAft>
                <a:spcPts val="0"/>
              </a:spcAft>
              <a:buNone/>
            </a:pPr>
            <a:r>
              <a:rPr lang="en" sz="5200" dirty="0"/>
              <a:t>a dependency </a:t>
            </a:r>
            <a:endParaRPr sz="5200" dirty="0"/>
          </a:p>
          <a:p>
            <a:pPr marL="0" lvl="0" indent="0" algn="l" rtl="0">
              <a:spcBef>
                <a:spcPts val="0"/>
              </a:spcBef>
              <a:spcAft>
                <a:spcPts val="0"/>
              </a:spcAft>
              <a:buNone/>
            </a:pPr>
            <a:r>
              <a:rPr lang="en" sz="5200" dirty="0"/>
              <a:t>may not play well with other dependencies</a:t>
            </a:r>
            <a:endParaRPr sz="5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gfd2a2b0a58_0_124"/>
          <p:cNvPicPr preferRelativeResize="0"/>
          <p:nvPr/>
        </p:nvPicPr>
        <p:blipFill rotWithShape="1">
          <a:blip r:embed="rId3">
            <a:alphaModFix/>
          </a:blip>
          <a:srcRect b="10817"/>
          <a:stretch/>
        </p:blipFill>
        <p:spPr>
          <a:xfrm>
            <a:off x="98400" y="2939425"/>
            <a:ext cx="8947200" cy="18389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16" name="Google Shape;616;gfd2a2b0a58_0_124"/>
          <p:cNvPicPr preferRelativeResize="0"/>
          <p:nvPr/>
        </p:nvPicPr>
        <p:blipFill rotWithShape="1">
          <a:blip r:embed="rId4">
            <a:alphaModFix/>
          </a:blip>
          <a:srcRect r="11613"/>
          <a:stretch/>
        </p:blipFill>
        <p:spPr>
          <a:xfrm>
            <a:off x="4643925" y="101050"/>
            <a:ext cx="4401675" cy="27604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17" name="Google Shape;617;gfd2a2b0a58_0_124"/>
          <p:cNvPicPr preferRelativeResize="0"/>
          <p:nvPr/>
        </p:nvPicPr>
        <p:blipFill rotWithShape="1">
          <a:blip r:embed="rId5">
            <a:alphaModFix/>
          </a:blip>
          <a:srcRect r="21642"/>
          <a:stretch/>
        </p:blipFill>
        <p:spPr>
          <a:xfrm>
            <a:off x="98400" y="101050"/>
            <a:ext cx="4473600" cy="2760451"/>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fd2a2b0a58_0_250"/>
          <p:cNvSpPr txBox="1">
            <a:spLocks noGrp="1"/>
          </p:cNvSpPr>
          <p:nvPr>
            <p:ph type="title"/>
          </p:nvPr>
        </p:nvSpPr>
        <p:spPr>
          <a:xfrm>
            <a:off x="369000" y="365700"/>
            <a:ext cx="8406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Agenda</a:t>
            </a:r>
            <a:endParaRPr/>
          </a:p>
        </p:txBody>
      </p:sp>
      <p:sp>
        <p:nvSpPr>
          <p:cNvPr id="83" name="Google Shape;83;gfd2a2b0a58_0_250"/>
          <p:cNvSpPr txBox="1">
            <a:spLocks noGrp="1"/>
          </p:cNvSpPr>
          <p:nvPr>
            <p:ph type="body" idx="1"/>
          </p:nvPr>
        </p:nvSpPr>
        <p:spPr>
          <a:xfrm>
            <a:off x="369000" y="1065700"/>
            <a:ext cx="8406000" cy="3416400"/>
          </a:xfrm>
          <a:prstGeom prst="rect">
            <a:avLst/>
          </a:prstGeom>
        </p:spPr>
        <p:txBody>
          <a:bodyPr spcFirstLastPara="1" wrap="square" lIns="0" tIns="0" rIns="0" bIns="0" anchor="t" anchorCtr="0">
            <a:noAutofit/>
          </a:bodyPr>
          <a:lstStyle/>
          <a:p>
            <a:pPr marL="457200" lvl="0" indent="-431800" algn="l" rtl="0">
              <a:spcBef>
                <a:spcPts val="0"/>
              </a:spcBef>
              <a:spcAft>
                <a:spcPts val="0"/>
              </a:spcAft>
              <a:buSzPts val="3200"/>
              <a:buAutoNum type="arabicPeriod"/>
            </a:pPr>
            <a:r>
              <a:rPr lang="en" sz="3200"/>
              <a:t>What’s so unique about Java version migration?</a:t>
            </a:r>
            <a:endParaRPr sz="3200"/>
          </a:p>
          <a:p>
            <a:pPr marL="457200" lvl="0" indent="-431800" algn="l" rtl="0">
              <a:spcBef>
                <a:spcPts val="0"/>
              </a:spcBef>
              <a:spcAft>
                <a:spcPts val="0"/>
              </a:spcAft>
              <a:buSzPts val="3200"/>
              <a:buAutoNum type="arabicPeriod"/>
            </a:pPr>
            <a:r>
              <a:rPr lang="en" sz="3200"/>
              <a:t>What can go wrong?</a:t>
            </a:r>
            <a:endParaRPr sz="3200"/>
          </a:p>
          <a:p>
            <a:pPr marL="457200" lvl="0" indent="-431800" algn="l" rtl="0">
              <a:spcBef>
                <a:spcPts val="0"/>
              </a:spcBef>
              <a:spcAft>
                <a:spcPts val="0"/>
              </a:spcAft>
              <a:buSzPts val="3200"/>
              <a:buAutoNum type="arabicPeriod"/>
            </a:pPr>
            <a:r>
              <a:rPr lang="en" sz="3200"/>
              <a:t>A migration strategy</a:t>
            </a:r>
            <a:endParaRPr sz="3200"/>
          </a:p>
          <a:p>
            <a:pPr marL="0" lvl="0" indent="0" algn="l" rtl="0">
              <a:spcBef>
                <a:spcPts val="0"/>
              </a:spcBef>
              <a:spcAft>
                <a:spcPts val="0"/>
              </a:spcAft>
              <a:buClr>
                <a:schemeClr val="dk1"/>
              </a:buClr>
              <a:buSzPts val="1100"/>
              <a:buFont typeface="Arial"/>
              <a:buNone/>
            </a:pPr>
            <a:endParaRPr sz="3200"/>
          </a:p>
          <a:p>
            <a:pPr marL="0" lvl="0" indent="0" algn="l" rtl="0">
              <a:spcBef>
                <a:spcPts val="0"/>
              </a:spcBef>
              <a:spcAft>
                <a:spcPts val="0"/>
              </a:spcAft>
              <a:buNone/>
            </a:pP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gfd2a2b0a58_0_134"/>
          <p:cNvPicPr preferRelativeResize="0"/>
          <p:nvPr/>
        </p:nvPicPr>
        <p:blipFill rotWithShape="1">
          <a:blip r:embed="rId3">
            <a:alphaModFix/>
          </a:blip>
          <a:srcRect b="10817"/>
          <a:stretch/>
        </p:blipFill>
        <p:spPr>
          <a:xfrm>
            <a:off x="98400" y="2939425"/>
            <a:ext cx="8947200" cy="18389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23" name="Google Shape;623;gfd2a2b0a58_0_134"/>
          <p:cNvPicPr preferRelativeResize="0"/>
          <p:nvPr/>
        </p:nvPicPr>
        <p:blipFill rotWithShape="1">
          <a:blip r:embed="rId4">
            <a:alphaModFix/>
          </a:blip>
          <a:srcRect r="11613"/>
          <a:stretch/>
        </p:blipFill>
        <p:spPr>
          <a:xfrm>
            <a:off x="4643925" y="101050"/>
            <a:ext cx="4401675" cy="27604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24" name="Google Shape;624;gfd2a2b0a58_0_134"/>
          <p:cNvPicPr preferRelativeResize="0"/>
          <p:nvPr/>
        </p:nvPicPr>
        <p:blipFill rotWithShape="1">
          <a:blip r:embed="rId5">
            <a:alphaModFix/>
          </a:blip>
          <a:srcRect r="21642"/>
          <a:stretch/>
        </p:blipFill>
        <p:spPr>
          <a:xfrm>
            <a:off x="98400" y="101050"/>
            <a:ext cx="4473600" cy="2760451"/>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cxnSp>
        <p:nvCxnSpPr>
          <p:cNvPr id="625" name="Google Shape;625;gfd2a2b0a58_0_134"/>
          <p:cNvCxnSpPr/>
          <p:nvPr/>
        </p:nvCxnSpPr>
        <p:spPr>
          <a:xfrm rot="10800000" flipH="1">
            <a:off x="6079550" y="2597200"/>
            <a:ext cx="682500" cy="900"/>
          </a:xfrm>
          <a:prstGeom prst="straightConnector1">
            <a:avLst/>
          </a:prstGeom>
          <a:noFill/>
          <a:ln w="38100" cap="flat" cmpd="sng">
            <a:solidFill>
              <a:schemeClr val="accent2"/>
            </a:solidFill>
            <a:prstDash val="solid"/>
            <a:round/>
            <a:headEnd type="none" w="med" len="med"/>
            <a:tailEnd type="none" w="med" len="med"/>
          </a:ln>
        </p:spPr>
      </p:cxnSp>
      <p:cxnSp>
        <p:nvCxnSpPr>
          <p:cNvPr id="626" name="Google Shape;626;gfd2a2b0a58_0_134"/>
          <p:cNvCxnSpPr/>
          <p:nvPr/>
        </p:nvCxnSpPr>
        <p:spPr>
          <a:xfrm>
            <a:off x="7989550" y="1653950"/>
            <a:ext cx="214200" cy="0"/>
          </a:xfrm>
          <a:prstGeom prst="straightConnector1">
            <a:avLst/>
          </a:prstGeom>
          <a:noFill/>
          <a:ln w="38100" cap="flat" cmpd="sng">
            <a:solidFill>
              <a:schemeClr val="accent2"/>
            </a:solidFill>
            <a:prstDash val="solid"/>
            <a:round/>
            <a:headEnd type="none" w="med" len="med"/>
            <a:tailEnd type="none" w="med" len="med"/>
          </a:ln>
        </p:spPr>
      </p:cxnSp>
      <p:sp>
        <p:nvSpPr>
          <p:cNvPr id="627" name="Google Shape;627;gfd2a2b0a58_0_134"/>
          <p:cNvSpPr txBox="1"/>
          <p:nvPr/>
        </p:nvSpPr>
        <p:spPr>
          <a:xfrm>
            <a:off x="6176225" y="1723850"/>
            <a:ext cx="2692500" cy="6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2"/>
                </a:solidFill>
                <a:latin typeface="Inter"/>
                <a:ea typeface="Inter"/>
                <a:cs typeface="Inter"/>
                <a:sym typeface="Inter"/>
              </a:rPr>
              <a:t>Lombok 1.18.22, and above, support Java 17</a:t>
            </a:r>
            <a:endParaRPr sz="1800">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par>
                                <p:cTn id="8" presetID="10" presetClass="entr" presetSubtype="0" fill="hold" nodeType="withEffect">
                                  <p:stCondLst>
                                    <p:cond delay="0"/>
                                  </p:stCondLst>
                                  <p:childTnLst>
                                    <p:set>
                                      <p:cBhvr>
                                        <p:cTn id="9" dur="1" fill="hold">
                                          <p:stCondLst>
                                            <p:cond delay="0"/>
                                          </p:stCondLst>
                                        </p:cTn>
                                        <p:tgtEl>
                                          <p:spTgt spid="625"/>
                                        </p:tgtEl>
                                        <p:attrNameLst>
                                          <p:attrName>style.visibility</p:attrName>
                                        </p:attrNameLst>
                                      </p:cBhvr>
                                      <p:to>
                                        <p:strVal val="visible"/>
                                      </p:to>
                                    </p:set>
                                    <p:animEffect transition="in" filter="fade">
                                      <p:cBhvr>
                                        <p:cTn id="10" dur="1000"/>
                                        <p:tgtEl>
                                          <p:spTgt spid="625"/>
                                        </p:tgtEl>
                                      </p:cBhvr>
                                    </p:animEffect>
                                  </p:childTnLst>
                                </p:cTn>
                              </p:par>
                              <p:par>
                                <p:cTn id="11" presetID="10"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animEffect transition="in" filter="fade">
                                      <p:cBhvr>
                                        <p:cTn id="13" dur="10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gfd2a2b0a58_0_75"/>
          <p:cNvPicPr preferRelativeResize="0"/>
          <p:nvPr/>
        </p:nvPicPr>
        <p:blipFill rotWithShape="1">
          <a:blip r:embed="rId3">
            <a:alphaModFix/>
          </a:blip>
          <a:srcRect r="38938"/>
          <a:stretch/>
        </p:blipFill>
        <p:spPr>
          <a:xfrm>
            <a:off x="3705200" y="2664550"/>
            <a:ext cx="5340375" cy="211382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38" name="Google Shape;638;gfd2a2b0a58_0_75"/>
          <p:cNvPicPr preferRelativeResize="0"/>
          <p:nvPr/>
        </p:nvPicPr>
        <p:blipFill rotWithShape="1">
          <a:blip r:embed="rId4">
            <a:alphaModFix/>
          </a:blip>
          <a:srcRect r="2714"/>
          <a:stretch/>
        </p:blipFill>
        <p:spPr>
          <a:xfrm>
            <a:off x="98400" y="2664550"/>
            <a:ext cx="3532826" cy="21138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39" name="Google Shape;639;gfd2a2b0a58_0_75"/>
          <p:cNvPicPr preferRelativeResize="0"/>
          <p:nvPr/>
        </p:nvPicPr>
        <p:blipFill rotWithShape="1">
          <a:blip r:embed="rId5">
            <a:alphaModFix/>
          </a:blip>
          <a:srcRect l="1945" r="4979"/>
          <a:stretch/>
        </p:blipFill>
        <p:spPr>
          <a:xfrm>
            <a:off x="98375" y="101050"/>
            <a:ext cx="4419599" cy="2450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40" name="Google Shape;640;gfd2a2b0a58_0_75"/>
          <p:cNvPicPr preferRelativeResize="0"/>
          <p:nvPr/>
        </p:nvPicPr>
        <p:blipFill rotWithShape="1">
          <a:blip r:embed="rId6">
            <a:alphaModFix/>
          </a:blip>
          <a:srcRect l="1438" r="39827"/>
          <a:stretch/>
        </p:blipFill>
        <p:spPr>
          <a:xfrm>
            <a:off x="4572000" y="101050"/>
            <a:ext cx="4473574" cy="2450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641" name="Google Shape;641;gfd2a2b0a58_0_75"/>
          <p:cNvSpPr txBox="1"/>
          <p:nvPr/>
        </p:nvSpPr>
        <p:spPr>
          <a:xfrm>
            <a:off x="1643975" y="264325"/>
            <a:ext cx="2874000" cy="48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2"/>
                </a:solidFill>
                <a:latin typeface="Inter"/>
                <a:ea typeface="Inter"/>
                <a:cs typeface="Inter"/>
                <a:sym typeface="Inter"/>
              </a:rPr>
              <a:t>Jackson + Lombok</a:t>
            </a:r>
            <a:endParaRPr sz="2200" b="1">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gfd2a2b0a58_0_86"/>
          <p:cNvPicPr preferRelativeResize="0"/>
          <p:nvPr/>
        </p:nvPicPr>
        <p:blipFill rotWithShape="1">
          <a:blip r:embed="rId3">
            <a:alphaModFix/>
          </a:blip>
          <a:srcRect r="38938"/>
          <a:stretch/>
        </p:blipFill>
        <p:spPr>
          <a:xfrm>
            <a:off x="3705200" y="2664550"/>
            <a:ext cx="5340375" cy="211382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47" name="Google Shape;647;gfd2a2b0a58_0_86"/>
          <p:cNvPicPr preferRelativeResize="0"/>
          <p:nvPr/>
        </p:nvPicPr>
        <p:blipFill rotWithShape="1">
          <a:blip r:embed="rId4">
            <a:alphaModFix/>
          </a:blip>
          <a:srcRect r="2714"/>
          <a:stretch/>
        </p:blipFill>
        <p:spPr>
          <a:xfrm>
            <a:off x="98400" y="2664550"/>
            <a:ext cx="3532826" cy="21138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48" name="Google Shape;648;gfd2a2b0a58_0_86"/>
          <p:cNvPicPr preferRelativeResize="0"/>
          <p:nvPr/>
        </p:nvPicPr>
        <p:blipFill rotWithShape="1">
          <a:blip r:embed="rId5">
            <a:alphaModFix/>
          </a:blip>
          <a:srcRect l="1945" r="4979"/>
          <a:stretch/>
        </p:blipFill>
        <p:spPr>
          <a:xfrm>
            <a:off x="98375" y="101050"/>
            <a:ext cx="4419599" cy="2450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49" name="Google Shape;649;gfd2a2b0a58_0_86"/>
          <p:cNvPicPr preferRelativeResize="0"/>
          <p:nvPr/>
        </p:nvPicPr>
        <p:blipFill rotWithShape="1">
          <a:blip r:embed="rId6">
            <a:alphaModFix/>
          </a:blip>
          <a:srcRect l="1438" r="39827"/>
          <a:stretch/>
        </p:blipFill>
        <p:spPr>
          <a:xfrm>
            <a:off x="4572000" y="101050"/>
            <a:ext cx="4473574" cy="2450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cxnSp>
        <p:nvCxnSpPr>
          <p:cNvPr id="650" name="Google Shape;650;gfd2a2b0a58_0_86"/>
          <p:cNvCxnSpPr/>
          <p:nvPr/>
        </p:nvCxnSpPr>
        <p:spPr>
          <a:xfrm>
            <a:off x="1260000" y="4589700"/>
            <a:ext cx="4002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0"/>
                                        </p:tgtEl>
                                        <p:attrNameLst>
                                          <p:attrName>style.visibility</p:attrName>
                                        </p:attrNameLst>
                                      </p:cBhvr>
                                      <p:to>
                                        <p:strVal val="visible"/>
                                      </p:to>
                                    </p:set>
                                    <p:animEffect transition="in" filter="fade">
                                      <p:cBhvr>
                                        <p:cTn id="7" dur="10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fb519e94ce_0_31"/>
          <p:cNvSpPr txBox="1">
            <a:spLocks noGrp="1"/>
          </p:cNvSpPr>
          <p:nvPr>
            <p:ph type="title"/>
          </p:nvPr>
        </p:nvSpPr>
        <p:spPr>
          <a:xfrm>
            <a:off x="369000" y="365700"/>
            <a:ext cx="6367800" cy="441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t>Are the tests really running?</a:t>
            </a:r>
            <a:endParaRPr sz="5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gfd2a2b0a58_0_22"/>
          <p:cNvPicPr preferRelativeResize="0"/>
          <p:nvPr/>
        </p:nvPicPr>
        <p:blipFill rotWithShape="1">
          <a:blip r:embed="rId3">
            <a:alphaModFix/>
          </a:blip>
          <a:srcRect l="7394" r="7801"/>
          <a:stretch/>
        </p:blipFill>
        <p:spPr>
          <a:xfrm>
            <a:off x="98400" y="101050"/>
            <a:ext cx="4333874" cy="20482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61" name="Google Shape;661;gfd2a2b0a58_0_22"/>
          <p:cNvPicPr preferRelativeResize="0"/>
          <p:nvPr/>
        </p:nvPicPr>
        <p:blipFill rotWithShape="1">
          <a:blip r:embed="rId4">
            <a:alphaModFix/>
          </a:blip>
          <a:srcRect l="2209" r="2133"/>
          <a:stretch/>
        </p:blipFill>
        <p:spPr>
          <a:xfrm>
            <a:off x="4483125" y="101050"/>
            <a:ext cx="4562476" cy="20482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62" name="Google Shape;662;gfd2a2b0a58_0_22"/>
          <p:cNvPicPr preferRelativeResize="0"/>
          <p:nvPr/>
        </p:nvPicPr>
        <p:blipFill rotWithShape="1">
          <a:blip r:embed="rId5">
            <a:alphaModFix/>
          </a:blip>
          <a:srcRect r="2152"/>
          <a:stretch/>
        </p:blipFill>
        <p:spPr>
          <a:xfrm>
            <a:off x="98400" y="2211075"/>
            <a:ext cx="8947200" cy="25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cxnSp>
        <p:nvCxnSpPr>
          <p:cNvPr id="663" name="Google Shape;663;gfd2a2b0a58_0_22"/>
          <p:cNvCxnSpPr/>
          <p:nvPr/>
        </p:nvCxnSpPr>
        <p:spPr>
          <a:xfrm>
            <a:off x="1285875" y="1438275"/>
            <a:ext cx="628800" cy="0"/>
          </a:xfrm>
          <a:prstGeom prst="straightConnector1">
            <a:avLst/>
          </a:prstGeom>
          <a:noFill/>
          <a:ln w="38100" cap="flat" cmpd="sng">
            <a:solidFill>
              <a:schemeClr val="accent2"/>
            </a:solidFill>
            <a:prstDash val="solid"/>
            <a:round/>
            <a:headEnd type="none" w="med" len="med"/>
            <a:tailEnd type="none" w="med" len="med"/>
          </a:ln>
        </p:spPr>
      </p:cxnSp>
      <p:sp>
        <p:nvSpPr>
          <p:cNvPr id="664" name="Google Shape;664;gfd2a2b0a58_0_22"/>
          <p:cNvSpPr txBox="1"/>
          <p:nvPr/>
        </p:nvSpPr>
        <p:spPr>
          <a:xfrm>
            <a:off x="492975" y="1462100"/>
            <a:ext cx="2214600" cy="6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Inter"/>
                <a:ea typeface="Inter"/>
                <a:cs typeface="Inter"/>
                <a:sym typeface="Inter"/>
              </a:rPr>
              <a:t>This is an intentional bug</a:t>
            </a:r>
            <a:endParaRPr sz="2200">
              <a:solidFill>
                <a:schemeClr val="accent2"/>
              </a:solidFill>
              <a:latin typeface="Inter"/>
              <a:ea typeface="Inter"/>
              <a:cs typeface="Inter"/>
              <a:sym typeface="Inter"/>
            </a:endParaRPr>
          </a:p>
        </p:txBody>
      </p:sp>
      <p:sp>
        <p:nvSpPr>
          <p:cNvPr id="665" name="Google Shape;665;gfd2a2b0a58_0_22"/>
          <p:cNvSpPr txBox="1"/>
          <p:nvPr/>
        </p:nvSpPr>
        <p:spPr>
          <a:xfrm>
            <a:off x="6714975" y="2681800"/>
            <a:ext cx="2214600" cy="11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Inter"/>
                <a:ea typeface="Inter"/>
                <a:cs typeface="Inter"/>
                <a:sym typeface="Inter"/>
              </a:rPr>
              <a:t>Test run when triggered from the IDE</a:t>
            </a:r>
            <a:endParaRPr sz="2200" b="1">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par>
                                <p:cTn id="8" presetID="10" presetClass="entr" presetSubtype="0"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Effect transition="in" filter="fade">
                                      <p:cBhvr>
                                        <p:cTn id="10" dur="1000"/>
                                        <p:tgtEl>
                                          <p:spTgt spid="6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5"/>
                                        </p:tgtEl>
                                        <p:attrNameLst>
                                          <p:attrName>style.visibility</p:attrName>
                                        </p:attrNameLst>
                                      </p:cBhvr>
                                      <p:to>
                                        <p:strVal val="visible"/>
                                      </p:to>
                                    </p:set>
                                    <p:animEffect transition="in" filter="fade">
                                      <p:cBhvr>
                                        <p:cTn id="15"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gfd2a2b0a58_0_31"/>
          <p:cNvPicPr preferRelativeResize="0"/>
          <p:nvPr/>
        </p:nvPicPr>
        <p:blipFill rotWithShape="1">
          <a:blip r:embed="rId3">
            <a:alphaModFix/>
          </a:blip>
          <a:srcRect r="20817" b="15511"/>
          <a:stretch/>
        </p:blipFill>
        <p:spPr>
          <a:xfrm>
            <a:off x="98400" y="101050"/>
            <a:ext cx="8947200" cy="24707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71" name="Google Shape;671;gfd2a2b0a58_0_31"/>
          <p:cNvPicPr preferRelativeResize="0"/>
          <p:nvPr/>
        </p:nvPicPr>
        <p:blipFill rotWithShape="1">
          <a:blip r:embed="rId4">
            <a:alphaModFix/>
          </a:blip>
          <a:srcRect t="19178" r="21135"/>
          <a:stretch/>
        </p:blipFill>
        <p:spPr>
          <a:xfrm>
            <a:off x="98400" y="2624900"/>
            <a:ext cx="8947200" cy="21534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cxnSp>
        <p:nvCxnSpPr>
          <p:cNvPr id="672" name="Google Shape;672;gfd2a2b0a58_0_31"/>
          <p:cNvCxnSpPr/>
          <p:nvPr/>
        </p:nvCxnSpPr>
        <p:spPr>
          <a:xfrm>
            <a:off x="690575" y="2895600"/>
            <a:ext cx="695400" cy="0"/>
          </a:xfrm>
          <a:prstGeom prst="straightConnector1">
            <a:avLst/>
          </a:prstGeom>
          <a:noFill/>
          <a:ln w="38100" cap="flat" cmpd="sng">
            <a:solidFill>
              <a:schemeClr val="accent2"/>
            </a:solidFill>
            <a:prstDash val="solid"/>
            <a:round/>
            <a:headEnd type="none" w="med" len="med"/>
            <a:tailEnd type="none" w="med" len="med"/>
          </a:ln>
        </p:spPr>
      </p:cxnSp>
      <p:sp>
        <p:nvSpPr>
          <p:cNvPr id="673" name="Google Shape;673;gfd2a2b0a58_0_31"/>
          <p:cNvSpPr/>
          <p:nvPr/>
        </p:nvSpPr>
        <p:spPr>
          <a:xfrm>
            <a:off x="764375" y="3414725"/>
            <a:ext cx="1493100" cy="307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fd2a2b0a58_0_31"/>
          <p:cNvSpPr txBox="1"/>
          <p:nvPr/>
        </p:nvSpPr>
        <p:spPr>
          <a:xfrm>
            <a:off x="2257475" y="3330125"/>
            <a:ext cx="37575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Inter"/>
                <a:ea typeface="Inter"/>
                <a:cs typeface="Inter"/>
                <a:sym typeface="Inter"/>
              </a:rPr>
              <a:t>The test did not fail!</a:t>
            </a:r>
            <a:endParaRPr sz="2200" b="1">
              <a:solidFill>
                <a:schemeClr val="accent2"/>
              </a:solidFill>
              <a:latin typeface="Inter"/>
              <a:ea typeface="Inter"/>
              <a:cs typeface="Inter"/>
              <a:sym typeface="Inter"/>
            </a:endParaRPr>
          </a:p>
        </p:txBody>
      </p:sp>
      <p:sp>
        <p:nvSpPr>
          <p:cNvPr id="675" name="Google Shape;675;gfd2a2b0a58_0_31"/>
          <p:cNvSpPr txBox="1"/>
          <p:nvPr/>
        </p:nvSpPr>
        <p:spPr>
          <a:xfrm>
            <a:off x="614375" y="2819400"/>
            <a:ext cx="44100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Inter"/>
                <a:ea typeface="Inter"/>
                <a:cs typeface="Inter"/>
                <a:sym typeface="Inter"/>
              </a:rPr>
              <a:t>Actually, the test did not run!</a:t>
            </a:r>
            <a:endParaRPr sz="2200" b="1">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1000"/>
                                        <p:tgtEl>
                                          <p:spTgt spid="674"/>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000"/>
                                        <p:tgtEl>
                                          <p:spTgt spid="6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2"/>
                                        </p:tgtEl>
                                        <p:attrNameLst>
                                          <p:attrName>style.visibility</p:attrName>
                                        </p:attrNameLst>
                                      </p:cBhvr>
                                      <p:to>
                                        <p:strVal val="visible"/>
                                      </p:to>
                                    </p:set>
                                    <p:animEffect transition="in" filter="fade">
                                      <p:cBhvr>
                                        <p:cTn id="15" dur="1000"/>
                                        <p:tgtEl>
                                          <p:spTgt spid="672"/>
                                        </p:tgtEl>
                                      </p:cBhvr>
                                    </p:animEffect>
                                  </p:childTnLst>
                                </p:cTn>
                              </p:par>
                              <p:par>
                                <p:cTn id="16" presetID="10" presetClass="entr" presetSubtype="0" fill="hold" nodeType="withEffect">
                                  <p:stCondLst>
                                    <p:cond delay="0"/>
                                  </p:stCondLst>
                                  <p:childTnLst>
                                    <p:set>
                                      <p:cBhvr>
                                        <p:cTn id="17" dur="1" fill="hold">
                                          <p:stCondLst>
                                            <p:cond delay="0"/>
                                          </p:stCondLst>
                                        </p:cTn>
                                        <p:tgtEl>
                                          <p:spTgt spid="675"/>
                                        </p:tgtEl>
                                        <p:attrNameLst>
                                          <p:attrName>style.visibility</p:attrName>
                                        </p:attrNameLst>
                                      </p:cBhvr>
                                      <p:to>
                                        <p:strVal val="visible"/>
                                      </p:to>
                                    </p:set>
                                    <p:animEffect transition="in" filter="fade">
                                      <p:cBhvr>
                                        <p:cTn id="18" dur="1000"/>
                                        <p:tgtEl>
                                          <p:spTgt spid="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fd2a2b0a58_0_44"/>
          <p:cNvSpPr txBox="1"/>
          <p:nvPr/>
        </p:nvSpPr>
        <p:spPr>
          <a:xfrm>
            <a:off x="5243525" y="96625"/>
            <a:ext cx="3802200" cy="23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marL="0" lvl="0" indent="0" algn="l" rtl="0">
              <a:spcBef>
                <a:spcPts val="0"/>
              </a:spcBef>
              <a:spcAft>
                <a:spcPts val="0"/>
              </a:spcAft>
              <a:buNone/>
            </a:pPr>
            <a:r>
              <a:rPr lang="en" sz="1900">
                <a:latin typeface="Inter"/>
                <a:ea typeface="Inter"/>
                <a:cs typeface="Inter"/>
                <a:sym typeface="Inter"/>
              </a:rPr>
              <a:t>JUnit 5 tests are </a:t>
            </a:r>
            <a:r>
              <a:rPr lang="en" sz="1900" b="1">
                <a:solidFill>
                  <a:schemeClr val="accent2"/>
                </a:solidFill>
                <a:latin typeface="Inter"/>
                <a:ea typeface="Inter"/>
                <a:cs typeface="Inter"/>
                <a:sym typeface="Inter"/>
              </a:rPr>
              <a:t>NOT</a:t>
            </a:r>
            <a:r>
              <a:rPr lang="en" sz="1900">
                <a:latin typeface="Inter"/>
                <a:ea typeface="Inter"/>
                <a:cs typeface="Inter"/>
                <a:sym typeface="Inter"/>
              </a:rPr>
              <a:t> executed</a:t>
            </a:r>
            <a:endParaRPr sz="1900">
              <a:latin typeface="Inter"/>
              <a:ea typeface="Inter"/>
              <a:cs typeface="Inter"/>
              <a:sym typeface="Inter"/>
            </a:endParaRPr>
          </a:p>
        </p:txBody>
      </p:sp>
      <p:pic>
        <p:nvPicPr>
          <p:cNvPr id="681" name="Google Shape;681;gfd2a2b0a58_0_44"/>
          <p:cNvPicPr preferRelativeResize="0"/>
          <p:nvPr/>
        </p:nvPicPr>
        <p:blipFill rotWithShape="1">
          <a:blip r:embed="rId3">
            <a:alphaModFix/>
          </a:blip>
          <a:srcRect l="4559" r="7257"/>
          <a:stretch/>
        </p:blipFill>
        <p:spPr>
          <a:xfrm>
            <a:off x="98400" y="101050"/>
            <a:ext cx="5078451" cy="23145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82" name="Google Shape;682;gfd2a2b0a58_0_44"/>
          <p:cNvPicPr preferRelativeResize="0"/>
          <p:nvPr/>
        </p:nvPicPr>
        <p:blipFill rotWithShape="1">
          <a:blip r:embed="rId4">
            <a:alphaModFix/>
          </a:blip>
          <a:srcRect l="2560" r="5653"/>
          <a:stretch/>
        </p:blipFill>
        <p:spPr>
          <a:xfrm>
            <a:off x="98400" y="2509118"/>
            <a:ext cx="5078451" cy="2283507"/>
          </a:xfrm>
          <a:prstGeom prst="rect">
            <a:avLst/>
          </a:prstGeom>
          <a:noFill/>
          <a:ln w="9525" cap="flat" cmpd="sng">
            <a:solidFill>
              <a:schemeClr val="dk2"/>
            </a:solidFill>
            <a:prstDash val="solid"/>
            <a:round/>
            <a:headEnd type="none" w="sm" len="sm"/>
            <a:tailEnd type="none" w="sm" len="sm"/>
          </a:ln>
        </p:spPr>
      </p:pic>
      <p:sp>
        <p:nvSpPr>
          <p:cNvPr id="683" name="Google Shape;683;gfd2a2b0a58_0_44"/>
          <p:cNvSpPr txBox="1"/>
          <p:nvPr/>
        </p:nvSpPr>
        <p:spPr>
          <a:xfrm>
            <a:off x="5243525" y="2509125"/>
            <a:ext cx="3802200" cy="228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marL="0" lvl="0" indent="0" algn="l" rtl="0">
              <a:spcBef>
                <a:spcPts val="0"/>
              </a:spcBef>
              <a:spcAft>
                <a:spcPts val="0"/>
              </a:spcAft>
              <a:buNone/>
            </a:pPr>
            <a:r>
              <a:rPr lang="en" sz="1900">
                <a:latin typeface="Inter"/>
                <a:ea typeface="Inter"/>
                <a:cs typeface="Inter"/>
                <a:sym typeface="Inter"/>
              </a:rPr>
              <a:t>JUnit 5 tests are executed</a:t>
            </a:r>
            <a:endParaRPr sz="1900">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fb519e94ce_0_17"/>
          <p:cNvSpPr txBox="1">
            <a:spLocks noGrp="1"/>
          </p:cNvSpPr>
          <p:nvPr>
            <p:ph type="title"/>
          </p:nvPr>
        </p:nvSpPr>
        <p:spPr>
          <a:xfrm>
            <a:off x="369000" y="365700"/>
            <a:ext cx="6367800" cy="441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t>Code coverage should not change</a:t>
            </a:r>
            <a:endParaRPr sz="5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gfd2a2b0a58_0_0"/>
          <p:cNvPicPr preferRelativeResize="0"/>
          <p:nvPr/>
        </p:nvPicPr>
        <p:blipFill rotWithShape="1">
          <a:blip r:embed="rId3">
            <a:alphaModFix/>
          </a:blip>
          <a:srcRect t="3367" b="4872"/>
          <a:stretch/>
        </p:blipFill>
        <p:spPr>
          <a:xfrm>
            <a:off x="98400" y="2664542"/>
            <a:ext cx="4318774" cy="211383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94" name="Google Shape;694;gfd2a2b0a58_0_0"/>
          <p:cNvPicPr preferRelativeResize="0"/>
          <p:nvPr/>
        </p:nvPicPr>
        <p:blipFill rotWithShape="1">
          <a:blip r:embed="rId4">
            <a:alphaModFix/>
          </a:blip>
          <a:srcRect l="1078" t="24006"/>
          <a:stretch/>
        </p:blipFill>
        <p:spPr>
          <a:xfrm>
            <a:off x="98400" y="101049"/>
            <a:ext cx="8947199" cy="24707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95" name="Google Shape;695;gfd2a2b0a58_0_0"/>
          <p:cNvPicPr preferRelativeResize="0"/>
          <p:nvPr/>
        </p:nvPicPr>
        <p:blipFill>
          <a:blip r:embed="rId5">
            <a:alphaModFix/>
          </a:blip>
          <a:stretch>
            <a:fillRect/>
          </a:stretch>
        </p:blipFill>
        <p:spPr>
          <a:xfrm>
            <a:off x="4504425" y="2668650"/>
            <a:ext cx="4541149" cy="12984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696" name="Google Shape;696;gfd2a2b0a58_0_0"/>
          <p:cNvSpPr txBox="1"/>
          <p:nvPr/>
        </p:nvSpPr>
        <p:spPr>
          <a:xfrm>
            <a:off x="4504450" y="4064000"/>
            <a:ext cx="4541100" cy="7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Inter"/>
                <a:ea typeface="Inter"/>
                <a:cs typeface="Inter"/>
                <a:sym typeface="Inter"/>
              </a:rPr>
              <a:t>100% code coverage</a:t>
            </a:r>
            <a:endParaRPr sz="34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gfd2a2b0a58_0_8"/>
          <p:cNvPicPr preferRelativeResize="0"/>
          <p:nvPr/>
        </p:nvPicPr>
        <p:blipFill>
          <a:blip r:embed="rId3">
            <a:alphaModFix/>
          </a:blip>
          <a:stretch>
            <a:fillRect/>
          </a:stretch>
        </p:blipFill>
        <p:spPr>
          <a:xfrm>
            <a:off x="98375" y="101050"/>
            <a:ext cx="8947201" cy="390568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02" name="Google Shape;702;gfd2a2b0a58_0_8"/>
          <p:cNvSpPr txBox="1"/>
          <p:nvPr/>
        </p:nvSpPr>
        <p:spPr>
          <a:xfrm>
            <a:off x="98375" y="4006725"/>
            <a:ext cx="8947200" cy="7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Inter"/>
                <a:ea typeface="Inter"/>
                <a:cs typeface="Inter"/>
                <a:sym typeface="Inter"/>
              </a:rPr>
              <a:t>Runs forever, or until it runs out of memory</a:t>
            </a:r>
            <a:endParaRPr sz="3400">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fd2a2b0a58_0_261"/>
          <p:cNvSpPr txBox="1">
            <a:spLocks noGrp="1"/>
          </p:cNvSpPr>
          <p:nvPr>
            <p:ph type="title"/>
          </p:nvPr>
        </p:nvSpPr>
        <p:spPr>
          <a:xfrm>
            <a:off x="369000" y="365700"/>
            <a:ext cx="8406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Code examples</a:t>
            </a:r>
            <a:endParaRPr/>
          </a:p>
        </p:txBody>
      </p:sp>
      <p:sp>
        <p:nvSpPr>
          <p:cNvPr id="89" name="Google Shape;89;gfd2a2b0a58_0_261"/>
          <p:cNvSpPr txBox="1">
            <a:spLocks noGrp="1"/>
          </p:cNvSpPr>
          <p:nvPr>
            <p:ph type="body" idx="1"/>
          </p:nvPr>
        </p:nvSpPr>
        <p:spPr>
          <a:xfrm>
            <a:off x="369000" y="1065700"/>
            <a:ext cx="5307900" cy="341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500"/>
              <a:t>All code examples can be downloaded from: </a:t>
            </a:r>
            <a:r>
              <a:rPr lang="en" sz="3500" u="sng">
                <a:solidFill>
                  <a:schemeClr val="hlink"/>
                </a:solidFill>
                <a:hlinkClick r:id="rId3"/>
              </a:rPr>
              <a:t>https://bit.ly/3bBcw4g</a:t>
            </a:r>
            <a:endParaRPr sz="3500"/>
          </a:p>
        </p:txBody>
      </p:sp>
      <p:pic>
        <p:nvPicPr>
          <p:cNvPr id="90" name="Google Shape;90;gfd2a2b0a58_0_261"/>
          <p:cNvPicPr preferRelativeResize="0"/>
          <p:nvPr/>
        </p:nvPicPr>
        <p:blipFill>
          <a:blip r:embed="rId4">
            <a:alphaModFix/>
          </a:blip>
          <a:stretch>
            <a:fillRect/>
          </a:stretch>
        </p:blipFill>
        <p:spPr>
          <a:xfrm>
            <a:off x="5918200" y="1065700"/>
            <a:ext cx="2857500" cy="355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gfd2a2b0a58_0_276"/>
          <p:cNvPicPr preferRelativeResize="0"/>
          <p:nvPr/>
        </p:nvPicPr>
        <p:blipFill rotWithShape="1">
          <a:blip r:embed="rId3">
            <a:alphaModFix/>
          </a:blip>
          <a:srcRect r="23147"/>
          <a:stretch/>
        </p:blipFill>
        <p:spPr>
          <a:xfrm>
            <a:off x="98400" y="101050"/>
            <a:ext cx="8947199" cy="26516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708" name="Google Shape;708;gfd2a2b0a58_0_276"/>
          <p:cNvPicPr preferRelativeResize="0"/>
          <p:nvPr/>
        </p:nvPicPr>
        <p:blipFill rotWithShape="1">
          <a:blip r:embed="rId4">
            <a:alphaModFix/>
          </a:blip>
          <a:srcRect b="9189"/>
          <a:stretch/>
        </p:blipFill>
        <p:spPr>
          <a:xfrm>
            <a:off x="98400" y="2850325"/>
            <a:ext cx="8947200" cy="19280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gfd2a2b0a58_0_159"/>
          <p:cNvPicPr preferRelativeResize="0"/>
          <p:nvPr/>
        </p:nvPicPr>
        <p:blipFill rotWithShape="1">
          <a:blip r:embed="rId3">
            <a:alphaModFix/>
          </a:blip>
          <a:srcRect l="1780" t="8435" r="371" b="3968"/>
          <a:stretch/>
        </p:blipFill>
        <p:spPr>
          <a:xfrm>
            <a:off x="98400" y="3532900"/>
            <a:ext cx="8947199" cy="12454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714" name="Google Shape;714;gfd2a2b0a58_0_159"/>
          <p:cNvPicPr preferRelativeResize="0"/>
          <p:nvPr/>
        </p:nvPicPr>
        <p:blipFill rotWithShape="1">
          <a:blip r:embed="rId4">
            <a:alphaModFix/>
          </a:blip>
          <a:srcRect t="12609" b="1027"/>
          <a:stretch/>
        </p:blipFill>
        <p:spPr>
          <a:xfrm>
            <a:off x="98400" y="101050"/>
            <a:ext cx="8947202" cy="3359926"/>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fb519e94ce_0_25"/>
          <p:cNvSpPr txBox="1">
            <a:spLocks noGrp="1"/>
          </p:cNvSpPr>
          <p:nvPr>
            <p:ph type="title"/>
          </p:nvPr>
        </p:nvSpPr>
        <p:spPr>
          <a:xfrm>
            <a:off x="369000" y="365700"/>
            <a:ext cx="6367800" cy="441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dirty="0"/>
              <a:t>When updating,</a:t>
            </a:r>
            <a:endParaRPr sz="5200" dirty="0"/>
          </a:p>
          <a:p>
            <a:pPr marL="0" lvl="0" indent="0" algn="l" rtl="0">
              <a:spcBef>
                <a:spcPts val="0"/>
              </a:spcBef>
              <a:spcAft>
                <a:spcPts val="0"/>
              </a:spcAft>
              <a:buNone/>
            </a:pPr>
            <a:r>
              <a:rPr lang="en" sz="5200" dirty="0"/>
              <a:t>you can only go as fast as your slowest dependency</a:t>
            </a:r>
            <a:endParaRPr sz="5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fc6136809c_0_1"/>
          <p:cNvSpPr txBox="1"/>
          <p:nvPr/>
        </p:nvSpPr>
        <p:spPr>
          <a:xfrm>
            <a:off x="600" y="579750"/>
            <a:ext cx="1954800" cy="89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rPr>
              <a:t>Java 17</a:t>
            </a:r>
            <a:endParaRPr sz="2400">
              <a:solidFill>
                <a:schemeClr val="dk1"/>
              </a:solidFill>
            </a:endParaRPr>
          </a:p>
          <a:p>
            <a:pPr marL="0" lvl="0" indent="0" algn="ctr" rtl="0">
              <a:spcBef>
                <a:spcPts val="0"/>
              </a:spcBef>
              <a:spcAft>
                <a:spcPts val="0"/>
              </a:spcAft>
              <a:buNone/>
            </a:pPr>
            <a:r>
              <a:rPr lang="en" sz="2400">
                <a:solidFill>
                  <a:schemeClr val="dk1"/>
                </a:solidFill>
              </a:rPr>
              <a:t>14 Sep 2021</a:t>
            </a:r>
            <a:endParaRPr sz="2400"/>
          </a:p>
        </p:txBody>
      </p:sp>
      <p:sp>
        <p:nvSpPr>
          <p:cNvPr id="725" name="Google Shape;725;gfc6136809c_0_1"/>
          <p:cNvSpPr/>
          <p:nvPr/>
        </p:nvSpPr>
        <p:spPr>
          <a:xfrm>
            <a:off x="127800" y="1762850"/>
            <a:ext cx="1752600" cy="3747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fc6136809c_0_1"/>
          <p:cNvSpPr/>
          <p:nvPr/>
        </p:nvSpPr>
        <p:spPr>
          <a:xfrm>
            <a:off x="1818175" y="1762850"/>
            <a:ext cx="1499700" cy="374700"/>
          </a:xfrm>
          <a:prstGeom prst="chevron">
            <a:avLst>
              <a:gd name="adj"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fc6136809c_0_1"/>
          <p:cNvSpPr txBox="1"/>
          <p:nvPr/>
        </p:nvSpPr>
        <p:spPr>
          <a:xfrm>
            <a:off x="4788075" y="3734675"/>
            <a:ext cx="1499700" cy="7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rPr>
              <a:t>Gradle 7.3</a:t>
            </a:r>
            <a:endParaRPr sz="1600">
              <a:solidFill>
                <a:schemeClr val="dk1"/>
              </a:solidFill>
            </a:endParaRPr>
          </a:p>
          <a:p>
            <a:pPr marL="0" lvl="0" indent="0" algn="ctr" rtl="0">
              <a:spcBef>
                <a:spcPts val="0"/>
              </a:spcBef>
              <a:spcAft>
                <a:spcPts val="0"/>
              </a:spcAft>
              <a:buNone/>
            </a:pPr>
            <a:r>
              <a:rPr lang="en" sz="1600">
                <a:solidFill>
                  <a:schemeClr val="dk1"/>
                </a:solidFill>
              </a:rPr>
              <a:t>9 Nov 2021</a:t>
            </a:r>
            <a:endParaRPr sz="1600">
              <a:solidFill>
                <a:schemeClr val="dk1"/>
              </a:solidFill>
            </a:endParaRPr>
          </a:p>
        </p:txBody>
      </p:sp>
      <p:sp>
        <p:nvSpPr>
          <p:cNvPr id="728" name="Google Shape;728;gfc6136809c_0_1"/>
          <p:cNvSpPr txBox="1"/>
          <p:nvPr/>
        </p:nvSpPr>
        <p:spPr>
          <a:xfrm>
            <a:off x="1539750" y="3734675"/>
            <a:ext cx="2025000" cy="7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Lombok v1.18.22</a:t>
            </a:r>
            <a:endParaRPr sz="1600"/>
          </a:p>
          <a:p>
            <a:pPr marL="0" lvl="0" indent="0" algn="ctr" rtl="0">
              <a:spcBef>
                <a:spcPts val="0"/>
              </a:spcBef>
              <a:spcAft>
                <a:spcPts val="0"/>
              </a:spcAft>
              <a:buNone/>
            </a:pPr>
            <a:r>
              <a:rPr lang="en" sz="1600"/>
              <a:t>6 Oct 2021</a:t>
            </a:r>
            <a:endParaRPr sz="1600"/>
          </a:p>
        </p:txBody>
      </p:sp>
      <p:sp>
        <p:nvSpPr>
          <p:cNvPr id="729" name="Google Shape;729;gfc6136809c_0_1"/>
          <p:cNvSpPr/>
          <p:nvPr/>
        </p:nvSpPr>
        <p:spPr>
          <a:xfrm>
            <a:off x="3255651" y="1762850"/>
            <a:ext cx="1499700" cy="374700"/>
          </a:xfrm>
          <a:prstGeom prst="chevron">
            <a:avLst>
              <a:gd name="adj"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fc6136809c_0_1"/>
          <p:cNvSpPr txBox="1"/>
          <p:nvPr/>
        </p:nvSpPr>
        <p:spPr>
          <a:xfrm>
            <a:off x="2420450" y="2380248"/>
            <a:ext cx="3170100" cy="9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Inter"/>
                <a:ea typeface="Inter"/>
                <a:cs typeface="Inter"/>
                <a:sym typeface="Inter"/>
              </a:rPr>
              <a:t>Spring Framework v5.3.11</a:t>
            </a:r>
            <a:endParaRPr sz="1600">
              <a:latin typeface="Inter"/>
              <a:ea typeface="Inter"/>
              <a:cs typeface="Inter"/>
              <a:sym typeface="Inter"/>
            </a:endParaRPr>
          </a:p>
          <a:p>
            <a:pPr marL="0" lvl="0" indent="0" algn="ctr" rtl="0">
              <a:spcBef>
                <a:spcPts val="0"/>
              </a:spcBef>
              <a:spcAft>
                <a:spcPts val="0"/>
              </a:spcAft>
              <a:buNone/>
            </a:pPr>
            <a:r>
              <a:rPr lang="en" sz="1600">
                <a:latin typeface="Inter"/>
                <a:ea typeface="Inter"/>
                <a:cs typeface="Inter"/>
                <a:sym typeface="Inter"/>
              </a:rPr>
              <a:t>(bug fix related to Java 17)</a:t>
            </a:r>
            <a:endParaRPr sz="1600">
              <a:latin typeface="Inter"/>
              <a:ea typeface="Inter"/>
              <a:cs typeface="Inter"/>
              <a:sym typeface="Inter"/>
            </a:endParaRPr>
          </a:p>
          <a:p>
            <a:pPr marL="0" lvl="0" indent="0" algn="ctr" rtl="0">
              <a:spcBef>
                <a:spcPts val="0"/>
              </a:spcBef>
              <a:spcAft>
                <a:spcPts val="0"/>
              </a:spcAft>
              <a:buNone/>
            </a:pPr>
            <a:r>
              <a:rPr lang="en" sz="1600">
                <a:latin typeface="Inter"/>
                <a:ea typeface="Inter"/>
                <a:cs typeface="Inter"/>
                <a:sym typeface="Inter"/>
              </a:rPr>
              <a:t>14 Oct 2021</a:t>
            </a:r>
            <a:endParaRPr sz="1600">
              <a:latin typeface="Inter"/>
              <a:ea typeface="Inter"/>
              <a:cs typeface="Inter"/>
              <a:sym typeface="Inter"/>
            </a:endParaRPr>
          </a:p>
        </p:txBody>
      </p:sp>
      <p:sp>
        <p:nvSpPr>
          <p:cNvPr id="731" name="Google Shape;731;gfc6136809c_0_1"/>
          <p:cNvSpPr/>
          <p:nvPr/>
        </p:nvSpPr>
        <p:spPr>
          <a:xfrm>
            <a:off x="4693126" y="1762850"/>
            <a:ext cx="1499700" cy="3747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gfc6136809c_0_1"/>
          <p:cNvCxnSpPr>
            <a:stCxn id="724" idx="2"/>
          </p:cNvCxnSpPr>
          <p:nvPr/>
        </p:nvCxnSpPr>
        <p:spPr>
          <a:xfrm>
            <a:off x="978000" y="1471050"/>
            <a:ext cx="600" cy="476400"/>
          </a:xfrm>
          <a:prstGeom prst="straightConnector1">
            <a:avLst/>
          </a:prstGeom>
          <a:noFill/>
          <a:ln w="19050" cap="flat" cmpd="sng">
            <a:solidFill>
              <a:schemeClr val="dk2"/>
            </a:solidFill>
            <a:prstDash val="solid"/>
            <a:round/>
            <a:headEnd type="none" w="med" len="med"/>
            <a:tailEnd type="oval" w="med" len="med"/>
          </a:ln>
        </p:spPr>
      </p:cxnSp>
      <p:cxnSp>
        <p:nvCxnSpPr>
          <p:cNvPr id="733" name="Google Shape;733;gfc6136809c_0_1"/>
          <p:cNvCxnSpPr>
            <a:stCxn id="728" idx="0"/>
          </p:cNvCxnSpPr>
          <p:nvPr/>
        </p:nvCxnSpPr>
        <p:spPr>
          <a:xfrm rot="10800000">
            <a:off x="2550150" y="1938275"/>
            <a:ext cx="2100" cy="1796400"/>
          </a:xfrm>
          <a:prstGeom prst="straightConnector1">
            <a:avLst/>
          </a:prstGeom>
          <a:noFill/>
          <a:ln w="19050" cap="flat" cmpd="sng">
            <a:solidFill>
              <a:schemeClr val="dk2"/>
            </a:solidFill>
            <a:prstDash val="solid"/>
            <a:round/>
            <a:headEnd type="none" w="med" len="med"/>
            <a:tailEnd type="oval" w="med" len="med"/>
          </a:ln>
        </p:spPr>
      </p:cxnSp>
      <p:cxnSp>
        <p:nvCxnSpPr>
          <p:cNvPr id="734" name="Google Shape;734;gfc6136809c_0_1"/>
          <p:cNvCxnSpPr>
            <a:stCxn id="730" idx="0"/>
          </p:cNvCxnSpPr>
          <p:nvPr/>
        </p:nvCxnSpPr>
        <p:spPr>
          <a:xfrm rot="10800000">
            <a:off x="4001300" y="1968048"/>
            <a:ext cx="4200" cy="412200"/>
          </a:xfrm>
          <a:prstGeom prst="straightConnector1">
            <a:avLst/>
          </a:prstGeom>
          <a:noFill/>
          <a:ln w="19050" cap="flat" cmpd="sng">
            <a:solidFill>
              <a:schemeClr val="dk2"/>
            </a:solidFill>
            <a:prstDash val="solid"/>
            <a:round/>
            <a:headEnd type="none" w="med" len="med"/>
            <a:tailEnd type="oval" w="med" len="med"/>
          </a:ln>
        </p:spPr>
      </p:cxnSp>
      <p:sp>
        <p:nvSpPr>
          <p:cNvPr id="735" name="Google Shape;735;gfc6136809c_0_1"/>
          <p:cNvSpPr/>
          <p:nvPr/>
        </p:nvSpPr>
        <p:spPr>
          <a:xfrm>
            <a:off x="6130602" y="1762850"/>
            <a:ext cx="1499700" cy="3747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fc6136809c_0_1"/>
          <p:cNvSpPr txBox="1"/>
          <p:nvPr/>
        </p:nvSpPr>
        <p:spPr>
          <a:xfrm>
            <a:off x="5779000" y="2380250"/>
            <a:ext cx="2202900" cy="12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rPr>
              <a:t>Jackson</a:t>
            </a:r>
            <a:endParaRPr sz="1600">
              <a:solidFill>
                <a:schemeClr val="dk1"/>
              </a:solidFill>
            </a:endParaRPr>
          </a:p>
          <a:p>
            <a:pPr marL="0" lvl="0" indent="0" algn="ctr" rtl="0">
              <a:spcBef>
                <a:spcPts val="0"/>
              </a:spcBef>
              <a:spcAft>
                <a:spcPts val="0"/>
              </a:spcAft>
              <a:buNone/>
            </a:pPr>
            <a:r>
              <a:rPr lang="en" sz="1600">
                <a:solidFill>
                  <a:schemeClr val="dk1"/>
                </a:solidFill>
              </a:rPr>
              <a:t>Still has open issues related to Java 17</a:t>
            </a:r>
            <a:endParaRPr sz="1600">
              <a:solidFill>
                <a:schemeClr val="dk1"/>
              </a:solidFill>
            </a:endParaRPr>
          </a:p>
        </p:txBody>
      </p:sp>
      <p:sp>
        <p:nvSpPr>
          <p:cNvPr id="737" name="Google Shape;737;gfc6136809c_0_1"/>
          <p:cNvSpPr/>
          <p:nvPr/>
        </p:nvSpPr>
        <p:spPr>
          <a:xfrm>
            <a:off x="7568077" y="1762850"/>
            <a:ext cx="1499700" cy="374700"/>
          </a:xfrm>
          <a:prstGeom prst="chevron">
            <a:avLst>
              <a:gd name="adj"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 name="Google Shape;738;gfc6136809c_0_1"/>
          <p:cNvCxnSpPr>
            <a:stCxn id="727" idx="0"/>
          </p:cNvCxnSpPr>
          <p:nvPr/>
        </p:nvCxnSpPr>
        <p:spPr>
          <a:xfrm rot="10800000">
            <a:off x="5530425" y="1956875"/>
            <a:ext cx="7500" cy="1777800"/>
          </a:xfrm>
          <a:prstGeom prst="straightConnector1">
            <a:avLst/>
          </a:prstGeom>
          <a:noFill/>
          <a:ln w="19050" cap="flat" cmpd="sng">
            <a:solidFill>
              <a:schemeClr val="dk2"/>
            </a:solidFill>
            <a:prstDash val="solid"/>
            <a:round/>
            <a:headEnd type="none" w="med" len="med"/>
            <a:tailEnd type="oval" w="med" len="med"/>
          </a:ln>
        </p:spPr>
      </p:cxnSp>
      <p:cxnSp>
        <p:nvCxnSpPr>
          <p:cNvPr id="739" name="Google Shape;739;gfc6136809c_0_1"/>
          <p:cNvCxnSpPr>
            <a:stCxn id="736" idx="0"/>
          </p:cNvCxnSpPr>
          <p:nvPr/>
        </p:nvCxnSpPr>
        <p:spPr>
          <a:xfrm rot="10800000">
            <a:off x="6880450" y="1968050"/>
            <a:ext cx="0" cy="412200"/>
          </a:xfrm>
          <a:prstGeom prst="straightConnector1">
            <a:avLst/>
          </a:prstGeom>
          <a:noFill/>
          <a:ln w="19050" cap="flat" cmpd="sng">
            <a:solidFill>
              <a:schemeClr val="dk2"/>
            </a:solidFill>
            <a:prstDash val="solid"/>
            <a:round/>
            <a:headEnd type="none" w="med" len="med"/>
            <a:tailEnd type="oval" w="med" len="med"/>
          </a:ln>
        </p:spPr>
      </p:cxnSp>
      <p:sp>
        <p:nvSpPr>
          <p:cNvPr id="740" name="Google Shape;740;gfc6136809c_0_1"/>
          <p:cNvSpPr txBox="1"/>
          <p:nvPr/>
        </p:nvSpPr>
        <p:spPr>
          <a:xfrm>
            <a:off x="7244975" y="3734675"/>
            <a:ext cx="2025000" cy="9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Inter"/>
                <a:ea typeface="Inter"/>
                <a:cs typeface="Inter"/>
                <a:sym typeface="Inter"/>
              </a:rPr>
              <a:t>Neo4j Java Driver </a:t>
            </a:r>
            <a:endParaRPr sz="1600">
              <a:latin typeface="Inter"/>
              <a:ea typeface="Inter"/>
              <a:cs typeface="Inter"/>
              <a:sym typeface="Inter"/>
            </a:endParaRPr>
          </a:p>
          <a:p>
            <a:pPr marL="0" lvl="0" indent="0" algn="ctr" rtl="0">
              <a:spcBef>
                <a:spcPts val="0"/>
              </a:spcBef>
              <a:spcAft>
                <a:spcPts val="0"/>
              </a:spcAft>
              <a:buNone/>
            </a:pPr>
            <a:r>
              <a:rPr lang="en" sz="1600">
                <a:latin typeface="Inter"/>
                <a:ea typeface="Inter"/>
                <a:cs typeface="Inter"/>
                <a:sym typeface="Inter"/>
              </a:rPr>
              <a:t>Does not support Java 17 yet</a:t>
            </a:r>
            <a:endParaRPr sz="1600">
              <a:latin typeface="Inter"/>
              <a:ea typeface="Inter"/>
              <a:cs typeface="Inter"/>
              <a:sym typeface="Inter"/>
            </a:endParaRPr>
          </a:p>
        </p:txBody>
      </p:sp>
      <p:cxnSp>
        <p:nvCxnSpPr>
          <p:cNvPr id="741" name="Google Shape;741;gfc6136809c_0_1"/>
          <p:cNvCxnSpPr>
            <a:stCxn id="740" idx="0"/>
          </p:cNvCxnSpPr>
          <p:nvPr/>
        </p:nvCxnSpPr>
        <p:spPr>
          <a:xfrm rot="10800000">
            <a:off x="8254775" y="1971575"/>
            <a:ext cx="2700" cy="1763100"/>
          </a:xfrm>
          <a:prstGeom prst="straightConnector1">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4"/>
          <p:cNvSpPr txBox="1">
            <a:spLocks noGrp="1"/>
          </p:cNvSpPr>
          <p:nvPr>
            <p:ph type="ctrTitle"/>
          </p:nvPr>
        </p:nvSpPr>
        <p:spPr>
          <a:xfrm>
            <a:off x="369000" y="365700"/>
            <a:ext cx="8463300" cy="3925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3200"/>
              <a:buNone/>
            </a:pPr>
            <a:r>
              <a:rPr lang="en" dirty="0"/>
              <a:t>A migration strategy</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gfd2a2b0a58_0_170"/>
          <p:cNvPicPr preferRelativeResize="0"/>
          <p:nvPr/>
        </p:nvPicPr>
        <p:blipFill>
          <a:blip r:embed="rId3">
            <a:alphaModFix/>
          </a:blip>
          <a:stretch>
            <a:fillRect/>
          </a:stretch>
        </p:blipFill>
        <p:spPr>
          <a:xfrm>
            <a:off x="98400" y="101050"/>
            <a:ext cx="6434840" cy="467732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52" name="Google Shape;752;gfd2a2b0a58_0_170"/>
          <p:cNvSpPr txBox="1"/>
          <p:nvPr/>
        </p:nvSpPr>
        <p:spPr>
          <a:xfrm>
            <a:off x="98400" y="4394675"/>
            <a:ext cx="6435000" cy="383700"/>
          </a:xfrm>
          <a:prstGeom prst="rect">
            <a:avLst/>
          </a:prstGeom>
          <a:solidFill>
            <a:srgbClr val="003D4F">
              <a:alpha val="4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Inter"/>
                <a:ea typeface="Inter"/>
                <a:cs typeface="Inter"/>
                <a:sym typeface="Inter"/>
              </a:rPr>
              <a:t>Image from: https://www.britannica.com/technology/assembly-line</a:t>
            </a:r>
            <a:endParaRPr>
              <a:solidFill>
                <a:schemeClr val="lt1"/>
              </a:solidFill>
              <a:latin typeface="Inter"/>
              <a:ea typeface="Inter"/>
              <a:cs typeface="Inter"/>
              <a:sym typeface="Inter"/>
            </a:endParaRPr>
          </a:p>
        </p:txBody>
      </p:sp>
      <p:pic>
        <p:nvPicPr>
          <p:cNvPr id="753" name="Google Shape;753;gfd2a2b0a58_0_170"/>
          <p:cNvPicPr preferRelativeResize="0"/>
          <p:nvPr/>
        </p:nvPicPr>
        <p:blipFill rotWithShape="1">
          <a:blip r:embed="rId4">
            <a:alphaModFix/>
          </a:blip>
          <a:srcRect t="9707" b="13369"/>
          <a:stretch/>
        </p:blipFill>
        <p:spPr>
          <a:xfrm>
            <a:off x="6609050" y="1103269"/>
            <a:ext cx="2444550" cy="9402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754" name="Google Shape;754;gfd2a2b0a58_0_170"/>
          <p:cNvPicPr preferRelativeResize="0"/>
          <p:nvPr/>
        </p:nvPicPr>
        <p:blipFill rotWithShape="1">
          <a:blip r:embed="rId5">
            <a:alphaModFix/>
          </a:blip>
          <a:srcRect l="22278" t="14908" r="21163" b="14164"/>
          <a:stretch/>
        </p:blipFill>
        <p:spPr>
          <a:xfrm>
            <a:off x="6609050" y="2105488"/>
            <a:ext cx="2444549" cy="9402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755" name="Google Shape;755;gfd2a2b0a58_0_170"/>
          <p:cNvPicPr preferRelativeResize="0"/>
          <p:nvPr/>
        </p:nvPicPr>
        <p:blipFill rotWithShape="1">
          <a:blip r:embed="rId6">
            <a:alphaModFix/>
          </a:blip>
          <a:srcRect l="3307" t="21644" r="2725" b="26226"/>
          <a:stretch/>
        </p:blipFill>
        <p:spPr>
          <a:xfrm>
            <a:off x="6609050" y="3107707"/>
            <a:ext cx="2444550" cy="708574"/>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756" name="Google Shape;756;gfd2a2b0a58_0_170"/>
          <p:cNvPicPr preferRelativeResize="0"/>
          <p:nvPr/>
        </p:nvPicPr>
        <p:blipFill rotWithShape="1">
          <a:blip r:embed="rId7">
            <a:alphaModFix/>
          </a:blip>
          <a:srcRect l="9716" t="4322" r="12553" b="4102"/>
          <a:stretch/>
        </p:blipFill>
        <p:spPr>
          <a:xfrm>
            <a:off x="6609050" y="3878275"/>
            <a:ext cx="2444550" cy="9001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57" name="Google Shape;757;gfd2a2b0a58_0_170"/>
          <p:cNvSpPr txBox="1"/>
          <p:nvPr/>
        </p:nvSpPr>
        <p:spPr>
          <a:xfrm>
            <a:off x="98325" y="101050"/>
            <a:ext cx="6435000" cy="4293600"/>
          </a:xfrm>
          <a:prstGeom prst="rect">
            <a:avLst/>
          </a:prstGeom>
          <a:solidFill>
            <a:srgbClr val="CC850A">
              <a:alpha val="4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pic>
        <p:nvPicPr>
          <p:cNvPr id="758" name="Google Shape;758;gfd2a2b0a58_0_170"/>
          <p:cNvPicPr preferRelativeResize="0"/>
          <p:nvPr/>
        </p:nvPicPr>
        <p:blipFill rotWithShape="1">
          <a:blip r:embed="rId8">
            <a:alphaModFix/>
          </a:blip>
          <a:srcRect t="9862" b="13208"/>
          <a:stretch/>
        </p:blipFill>
        <p:spPr>
          <a:xfrm>
            <a:off x="6609050" y="101050"/>
            <a:ext cx="2444550" cy="9402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6"/>
          <p:cNvSpPr/>
          <p:nvPr/>
        </p:nvSpPr>
        <p:spPr>
          <a:xfrm>
            <a:off x="7427015"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764" name="Google Shape;764;p16"/>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765" name="Google Shape;765;p16"/>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766" name="Google Shape;766;p16"/>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767" name="Google Shape;767;p16"/>
          <p:cNvCxnSpPr>
            <a:stCxn id="766" idx="3"/>
            <a:endCxn id="765"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768" name="Google Shape;768;p16"/>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769" name="Google Shape;769;p16"/>
          <p:cNvCxnSpPr>
            <a:stCxn id="764" idx="3"/>
            <a:endCxn id="766"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770" name="Google Shape;770;p16"/>
          <p:cNvCxnSpPr>
            <a:stCxn id="765" idx="3"/>
            <a:endCxn id="763"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fb519e94ce_0_54"/>
          <p:cNvSpPr/>
          <p:nvPr/>
        </p:nvSpPr>
        <p:spPr>
          <a:xfrm>
            <a:off x="4511675" y="1470700"/>
            <a:ext cx="4267500" cy="2933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Bytecode</a:t>
            </a:r>
            <a:endParaRPr>
              <a:solidFill>
                <a:schemeClr val="lt1"/>
              </a:solidFill>
            </a:endParaRPr>
          </a:p>
        </p:txBody>
      </p:sp>
      <p:sp>
        <p:nvSpPr>
          <p:cNvPr id="776" name="Google Shape;776;gfb519e94ce_0_54"/>
          <p:cNvSpPr/>
          <p:nvPr/>
        </p:nvSpPr>
        <p:spPr>
          <a:xfrm>
            <a:off x="224325" y="1470700"/>
            <a:ext cx="4267500" cy="2933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Source code</a:t>
            </a:r>
            <a:endParaRPr>
              <a:solidFill>
                <a:schemeClr val="lt1"/>
              </a:solidFill>
            </a:endParaRPr>
          </a:p>
        </p:txBody>
      </p:sp>
      <p:sp>
        <p:nvSpPr>
          <p:cNvPr id="777" name="Google Shape;777;gfb519e94ce_0_54"/>
          <p:cNvSpPr/>
          <p:nvPr/>
        </p:nvSpPr>
        <p:spPr>
          <a:xfrm>
            <a:off x="7427015"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778" name="Google Shape;778;gfb519e94ce_0_54"/>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779" name="Google Shape;779;gfb519e94ce_0_54"/>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780" name="Google Shape;780;gfb519e94ce_0_54"/>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781" name="Google Shape;781;gfb519e94ce_0_54"/>
          <p:cNvCxnSpPr>
            <a:stCxn id="780" idx="3"/>
            <a:endCxn id="779"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782" name="Google Shape;782;gfb519e94ce_0_54"/>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783" name="Google Shape;783;gfb519e94ce_0_54"/>
          <p:cNvCxnSpPr>
            <a:stCxn id="778" idx="3"/>
            <a:endCxn id="780"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784" name="Google Shape;784;gfb519e94ce_0_54"/>
          <p:cNvCxnSpPr>
            <a:stCxn id="779" idx="3"/>
            <a:endCxn id="777"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789" name="Google Shape;789;gfd2a2b0a58_0_211"/>
          <p:cNvPicPr preferRelativeResize="0"/>
          <p:nvPr/>
        </p:nvPicPr>
        <p:blipFill rotWithShape="1">
          <a:blip r:embed="rId3">
            <a:alphaModFix/>
          </a:blip>
          <a:srcRect r="21917" b="2657"/>
          <a:stretch/>
        </p:blipFill>
        <p:spPr>
          <a:xfrm>
            <a:off x="98400" y="101050"/>
            <a:ext cx="8955201" cy="19563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90" name="Google Shape;790;gfd2a2b0a58_0_211"/>
          <p:cNvSpPr txBox="1"/>
          <p:nvPr/>
        </p:nvSpPr>
        <p:spPr>
          <a:xfrm>
            <a:off x="98400" y="2303250"/>
            <a:ext cx="8955300" cy="24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latin typeface="Inter"/>
                <a:ea typeface="Inter"/>
                <a:cs typeface="Inter"/>
                <a:sym typeface="Inter"/>
              </a:rPr>
              <a:t>The functional tests run against the container</a:t>
            </a:r>
            <a:endParaRPr sz="420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10220aabb6a_0_31"/>
          <p:cNvSpPr/>
          <p:nvPr/>
        </p:nvSpPr>
        <p:spPr>
          <a:xfrm>
            <a:off x="5361825" y="1460400"/>
            <a:ext cx="2396700" cy="231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t>Container</a:t>
            </a:r>
            <a:endParaRPr/>
          </a:p>
        </p:txBody>
      </p:sp>
      <p:sp>
        <p:nvSpPr>
          <p:cNvPr id="796" name="Google Shape;796;g10220aabb6a_0_31"/>
          <p:cNvSpPr/>
          <p:nvPr/>
        </p:nvSpPr>
        <p:spPr>
          <a:xfrm>
            <a:off x="6012075" y="1957050"/>
            <a:ext cx="1096200" cy="1321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a:t>
            </a:r>
            <a:endParaRPr/>
          </a:p>
        </p:txBody>
      </p:sp>
      <p:cxnSp>
        <p:nvCxnSpPr>
          <p:cNvPr id="797" name="Google Shape;797;g10220aabb6a_0_31"/>
          <p:cNvCxnSpPr>
            <a:stCxn id="798" idx="3"/>
            <a:endCxn id="796" idx="1"/>
          </p:cNvCxnSpPr>
          <p:nvPr/>
        </p:nvCxnSpPr>
        <p:spPr>
          <a:xfrm>
            <a:off x="5427450" y="2617800"/>
            <a:ext cx="584700" cy="0"/>
          </a:xfrm>
          <a:prstGeom prst="straightConnector1">
            <a:avLst/>
          </a:prstGeom>
          <a:noFill/>
          <a:ln w="9525" cap="flat" cmpd="sng">
            <a:solidFill>
              <a:schemeClr val="dk2"/>
            </a:solidFill>
            <a:prstDash val="solid"/>
            <a:round/>
            <a:headEnd type="none" w="med" len="med"/>
            <a:tailEnd type="none" w="med" len="med"/>
          </a:ln>
        </p:spPr>
      </p:cxnSp>
      <p:sp>
        <p:nvSpPr>
          <p:cNvPr id="799" name="Google Shape;799;g10220aabb6a_0_31"/>
          <p:cNvSpPr/>
          <p:nvPr/>
        </p:nvSpPr>
        <p:spPr>
          <a:xfrm>
            <a:off x="1385475" y="1460400"/>
            <a:ext cx="2396700" cy="231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t>Functional Tests</a:t>
            </a:r>
            <a:endParaRPr/>
          </a:p>
        </p:txBody>
      </p:sp>
      <p:sp>
        <p:nvSpPr>
          <p:cNvPr id="800" name="Google Shape;800;g10220aabb6a_0_31"/>
          <p:cNvSpPr/>
          <p:nvPr/>
        </p:nvSpPr>
        <p:spPr>
          <a:xfrm>
            <a:off x="1554225" y="1633750"/>
            <a:ext cx="2059200" cy="459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Test 1</a:t>
            </a:r>
            <a:endParaRPr/>
          </a:p>
        </p:txBody>
      </p:sp>
      <p:sp>
        <p:nvSpPr>
          <p:cNvPr id="801" name="Google Shape;801;g10220aabb6a_0_31"/>
          <p:cNvSpPr/>
          <p:nvPr/>
        </p:nvSpPr>
        <p:spPr>
          <a:xfrm>
            <a:off x="1554225" y="2158350"/>
            <a:ext cx="2059200" cy="459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Test 2</a:t>
            </a:r>
            <a:endParaRPr/>
          </a:p>
        </p:txBody>
      </p:sp>
      <p:sp>
        <p:nvSpPr>
          <p:cNvPr id="802" name="Google Shape;802;g10220aabb6a_0_31"/>
          <p:cNvSpPr/>
          <p:nvPr/>
        </p:nvSpPr>
        <p:spPr>
          <a:xfrm>
            <a:off x="1554225" y="2921550"/>
            <a:ext cx="2059200" cy="459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Test </a:t>
            </a:r>
            <a:r>
              <a:rPr lang="en" i="1"/>
              <a:t>N</a:t>
            </a:r>
            <a:endParaRPr i="1"/>
          </a:p>
        </p:txBody>
      </p:sp>
      <p:sp>
        <p:nvSpPr>
          <p:cNvPr id="803" name="Google Shape;803;g10220aabb6a_0_31"/>
          <p:cNvSpPr txBox="1"/>
          <p:nvPr/>
        </p:nvSpPr>
        <p:spPr>
          <a:xfrm>
            <a:off x="3398250" y="556350"/>
            <a:ext cx="23475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Inter"/>
                <a:ea typeface="Inter"/>
                <a:cs typeface="Inter"/>
                <a:sym typeface="Inter"/>
              </a:rPr>
              <a:t>Ports exposed by the container</a:t>
            </a:r>
            <a:endParaRPr sz="1900">
              <a:latin typeface="Inter"/>
              <a:ea typeface="Inter"/>
              <a:cs typeface="Inter"/>
              <a:sym typeface="Inter"/>
            </a:endParaRPr>
          </a:p>
        </p:txBody>
      </p:sp>
      <p:cxnSp>
        <p:nvCxnSpPr>
          <p:cNvPr id="804" name="Google Shape;804;g10220aabb6a_0_31"/>
          <p:cNvCxnSpPr>
            <a:stCxn id="803" idx="2"/>
            <a:endCxn id="798" idx="0"/>
          </p:cNvCxnSpPr>
          <p:nvPr/>
        </p:nvCxnSpPr>
        <p:spPr>
          <a:xfrm>
            <a:off x="4572000" y="1287750"/>
            <a:ext cx="773400" cy="1026300"/>
          </a:xfrm>
          <a:prstGeom prst="straightConnector1">
            <a:avLst/>
          </a:prstGeom>
          <a:noFill/>
          <a:ln w="9525" cap="flat" cmpd="sng">
            <a:solidFill>
              <a:schemeClr val="dk2"/>
            </a:solidFill>
            <a:prstDash val="dot"/>
            <a:round/>
            <a:headEnd type="none" w="med" len="med"/>
            <a:tailEnd type="none" w="med" len="med"/>
          </a:ln>
        </p:spPr>
      </p:cxnSp>
      <p:cxnSp>
        <p:nvCxnSpPr>
          <p:cNvPr id="805" name="Google Shape;805;g10220aabb6a_0_31"/>
          <p:cNvCxnSpPr>
            <a:stCxn id="800" idx="3"/>
            <a:endCxn id="798" idx="3"/>
          </p:cNvCxnSpPr>
          <p:nvPr/>
        </p:nvCxnSpPr>
        <p:spPr>
          <a:xfrm>
            <a:off x="3613425" y="1863550"/>
            <a:ext cx="1814100" cy="7542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g10220aabb6a_0_31"/>
          <p:cNvCxnSpPr>
            <a:stCxn id="801" idx="3"/>
            <a:endCxn id="798" idx="3"/>
          </p:cNvCxnSpPr>
          <p:nvPr/>
        </p:nvCxnSpPr>
        <p:spPr>
          <a:xfrm>
            <a:off x="3613425" y="2388150"/>
            <a:ext cx="1814100" cy="2298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g10220aabb6a_0_31"/>
          <p:cNvCxnSpPr>
            <a:stCxn id="802" idx="3"/>
            <a:endCxn id="798" idx="3"/>
          </p:cNvCxnSpPr>
          <p:nvPr/>
        </p:nvCxnSpPr>
        <p:spPr>
          <a:xfrm rot="10800000" flipH="1">
            <a:off x="3613425" y="2617950"/>
            <a:ext cx="1814100" cy="5334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g10220aabb6a_0_31"/>
          <p:cNvSpPr txBox="1"/>
          <p:nvPr/>
        </p:nvSpPr>
        <p:spPr>
          <a:xfrm>
            <a:off x="3782175" y="3934050"/>
            <a:ext cx="1579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Inter"/>
                <a:ea typeface="Inter"/>
                <a:cs typeface="Inter"/>
                <a:sym typeface="Inter"/>
              </a:rPr>
              <a:t>REST/HTTP</a:t>
            </a:r>
            <a:endParaRPr sz="1900">
              <a:latin typeface="Inter"/>
              <a:ea typeface="Inter"/>
              <a:cs typeface="Inter"/>
              <a:sym typeface="Inter"/>
            </a:endParaRPr>
          </a:p>
        </p:txBody>
      </p:sp>
      <p:sp>
        <p:nvSpPr>
          <p:cNvPr id="809" name="Google Shape;809;g10220aabb6a_0_31"/>
          <p:cNvSpPr txBox="1"/>
          <p:nvPr/>
        </p:nvSpPr>
        <p:spPr>
          <a:xfrm>
            <a:off x="2407425" y="2511725"/>
            <a:ext cx="352800" cy="5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sp>
        <p:nvSpPr>
          <p:cNvPr id="798" name="Google Shape;798;g10220aabb6a_0_31"/>
          <p:cNvSpPr/>
          <p:nvPr/>
        </p:nvSpPr>
        <p:spPr>
          <a:xfrm>
            <a:off x="5263350" y="2314050"/>
            <a:ext cx="164100" cy="607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ctrTitle"/>
          </p:nvPr>
        </p:nvSpPr>
        <p:spPr>
          <a:xfrm>
            <a:off x="369000" y="365700"/>
            <a:ext cx="8463300" cy="3925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3200"/>
              <a:buNone/>
            </a:pPr>
            <a:r>
              <a:rPr lang="en"/>
              <a:t>What’s so unique about Java version migration?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gfd2a2b0a58_0_202"/>
          <p:cNvPicPr preferRelativeResize="0"/>
          <p:nvPr/>
        </p:nvPicPr>
        <p:blipFill rotWithShape="1">
          <a:blip r:embed="rId3">
            <a:alphaModFix/>
          </a:blip>
          <a:srcRect r="12357"/>
          <a:stretch/>
        </p:blipFill>
        <p:spPr>
          <a:xfrm>
            <a:off x="98400" y="101050"/>
            <a:ext cx="8955200" cy="4677326"/>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815" name="Google Shape;815;gfd2a2b0a58_0_202"/>
          <p:cNvSpPr/>
          <p:nvPr/>
        </p:nvSpPr>
        <p:spPr>
          <a:xfrm>
            <a:off x="295500" y="295500"/>
            <a:ext cx="7855200" cy="21423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fd2a2b0a58_0_202"/>
          <p:cNvSpPr/>
          <p:nvPr/>
        </p:nvSpPr>
        <p:spPr>
          <a:xfrm>
            <a:off x="295500" y="2571750"/>
            <a:ext cx="7855200" cy="728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gfd2a2b0a58_0_202"/>
          <p:cNvSpPr/>
          <p:nvPr/>
        </p:nvSpPr>
        <p:spPr>
          <a:xfrm>
            <a:off x="295500" y="3433800"/>
            <a:ext cx="7855200" cy="941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7"/>
                                        </p:tgtEl>
                                        <p:attrNameLst>
                                          <p:attrName>style.visibility</p:attrName>
                                        </p:attrNameLst>
                                      </p:cBhvr>
                                      <p:to>
                                        <p:strVal val="visible"/>
                                      </p:to>
                                    </p:set>
                                    <p:animEffect transition="in" filter="fade">
                                      <p:cBhvr>
                                        <p:cTn id="17"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7"/>
          <p:cNvSpPr/>
          <p:nvPr/>
        </p:nvSpPr>
        <p:spPr>
          <a:xfrm>
            <a:off x="7427015"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823" name="Google Shape;823;p17"/>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824" name="Google Shape;824;p17"/>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825" name="Google Shape;825;p17"/>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826" name="Google Shape;826;p17"/>
          <p:cNvCxnSpPr>
            <a:stCxn id="825" idx="3"/>
            <a:endCxn id="824"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827" name="Google Shape;827;p17"/>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828" name="Google Shape;828;p17"/>
          <p:cNvCxnSpPr>
            <a:stCxn id="823" idx="3"/>
            <a:endCxn id="825"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829" name="Google Shape;829;p17"/>
          <p:cNvCxnSpPr>
            <a:stCxn id="824" idx="3"/>
            <a:endCxn id="822"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830" name="Google Shape;830;p17"/>
          <p:cNvSpPr/>
          <p:nvPr/>
        </p:nvSpPr>
        <p:spPr>
          <a:xfrm>
            <a:off x="1769146"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sp>
        <p:nvSpPr>
          <p:cNvPr id="831" name="Google Shape;831;p17"/>
          <p:cNvSpPr txBox="1"/>
          <p:nvPr/>
        </p:nvSpPr>
        <p:spPr>
          <a:xfrm>
            <a:off x="310775" y="3271825"/>
            <a:ext cx="41148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2"/>
                </a:solidFill>
                <a:latin typeface="Inter"/>
                <a:ea typeface="Inter"/>
                <a:cs typeface="Inter"/>
                <a:sym typeface="Inter"/>
              </a:rPr>
              <a:t>Why not jumping straight to Java 17?</a:t>
            </a:r>
            <a:endParaRPr sz="3200" b="1">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1028ef94e2f_0_0"/>
          <p:cNvSpPr/>
          <p:nvPr/>
        </p:nvSpPr>
        <p:spPr>
          <a:xfrm rot="5400000">
            <a:off x="2536050" y="613813"/>
            <a:ext cx="393000" cy="3678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g1028ef94e2f_0_0"/>
          <p:cNvSpPr/>
          <p:nvPr/>
        </p:nvSpPr>
        <p:spPr>
          <a:xfrm rot="5400000">
            <a:off x="4375500" y="-256612"/>
            <a:ext cx="393000" cy="7350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g1028ef94e2f_0_0"/>
          <p:cNvSpPr txBox="1"/>
          <p:nvPr/>
        </p:nvSpPr>
        <p:spPr>
          <a:xfrm>
            <a:off x="975150" y="2739550"/>
            <a:ext cx="3514800" cy="3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ter"/>
                <a:ea typeface="Inter"/>
                <a:cs typeface="Inter"/>
                <a:sym typeface="Inter"/>
              </a:rPr>
              <a:t>Changes required to move to Java 11</a:t>
            </a:r>
            <a:endParaRPr>
              <a:latin typeface="Inter"/>
              <a:ea typeface="Inter"/>
              <a:cs typeface="Inter"/>
              <a:sym typeface="Inter"/>
            </a:endParaRPr>
          </a:p>
        </p:txBody>
      </p:sp>
      <p:sp>
        <p:nvSpPr>
          <p:cNvPr id="839" name="Google Shape;839;g1028ef94e2f_0_0"/>
          <p:cNvSpPr txBox="1"/>
          <p:nvPr/>
        </p:nvSpPr>
        <p:spPr>
          <a:xfrm>
            <a:off x="2814600" y="3705125"/>
            <a:ext cx="3514800" cy="3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ter"/>
                <a:ea typeface="Inter"/>
                <a:cs typeface="Inter"/>
                <a:sym typeface="Inter"/>
              </a:rPr>
              <a:t>Changes required to move to Java 17</a:t>
            </a:r>
            <a:endParaRPr>
              <a:latin typeface="Inter"/>
              <a:ea typeface="Inter"/>
              <a:cs typeface="Inter"/>
              <a:sym typeface="Inter"/>
            </a:endParaRPr>
          </a:p>
        </p:txBody>
      </p:sp>
      <p:sp>
        <p:nvSpPr>
          <p:cNvPr id="840" name="Google Shape;840;g1028ef94e2f_0_0"/>
          <p:cNvSpPr txBox="1"/>
          <p:nvPr/>
        </p:nvSpPr>
        <p:spPr>
          <a:xfrm>
            <a:off x="335750" y="1045350"/>
            <a:ext cx="1046100" cy="3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Inter"/>
                <a:ea typeface="Inter"/>
                <a:cs typeface="Inter"/>
                <a:sym typeface="Inter"/>
              </a:rPr>
              <a:t>Java 8</a:t>
            </a:r>
            <a:endParaRPr sz="1800">
              <a:latin typeface="Inter"/>
              <a:ea typeface="Inter"/>
              <a:cs typeface="Inter"/>
              <a:sym typeface="Inter"/>
            </a:endParaRPr>
          </a:p>
        </p:txBody>
      </p:sp>
      <p:sp>
        <p:nvSpPr>
          <p:cNvPr id="841" name="Google Shape;841;g1028ef94e2f_0_0"/>
          <p:cNvSpPr txBox="1"/>
          <p:nvPr/>
        </p:nvSpPr>
        <p:spPr>
          <a:xfrm>
            <a:off x="4037825" y="1045350"/>
            <a:ext cx="1046100" cy="3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Inter"/>
                <a:ea typeface="Inter"/>
                <a:cs typeface="Inter"/>
                <a:sym typeface="Inter"/>
              </a:rPr>
              <a:t>Java 11</a:t>
            </a:r>
            <a:endParaRPr sz="1800">
              <a:latin typeface="Inter"/>
              <a:ea typeface="Inter"/>
              <a:cs typeface="Inter"/>
              <a:sym typeface="Inter"/>
            </a:endParaRPr>
          </a:p>
        </p:txBody>
      </p:sp>
      <p:sp>
        <p:nvSpPr>
          <p:cNvPr id="842" name="Google Shape;842;g1028ef94e2f_0_0"/>
          <p:cNvSpPr txBox="1"/>
          <p:nvPr/>
        </p:nvSpPr>
        <p:spPr>
          <a:xfrm>
            <a:off x="7739900" y="1045350"/>
            <a:ext cx="1046100" cy="3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Inter"/>
                <a:ea typeface="Inter"/>
                <a:cs typeface="Inter"/>
                <a:sym typeface="Inter"/>
              </a:rPr>
              <a:t>Java 17</a:t>
            </a:r>
            <a:endParaRPr sz="1800">
              <a:latin typeface="Inter"/>
              <a:ea typeface="Inter"/>
              <a:cs typeface="Inter"/>
              <a:sym typeface="Inter"/>
            </a:endParaRPr>
          </a:p>
        </p:txBody>
      </p:sp>
      <p:sp>
        <p:nvSpPr>
          <p:cNvPr id="843" name="Google Shape;843;g1028ef94e2f_0_0"/>
          <p:cNvSpPr/>
          <p:nvPr/>
        </p:nvSpPr>
        <p:spPr>
          <a:xfrm>
            <a:off x="507200" y="90025"/>
            <a:ext cx="1300200" cy="550200"/>
          </a:xfrm>
          <a:prstGeom prst="wedgeRectCallout">
            <a:avLst>
              <a:gd name="adj1" fmla="val -20879"/>
              <a:gd name="adj2" fmla="val 13956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rPr>
              <a:t>We are here!</a:t>
            </a:r>
            <a:endParaRPr sz="1900" b="1">
              <a:solidFill>
                <a:schemeClr val="lt1"/>
              </a:solidFill>
            </a:endParaRPr>
          </a:p>
        </p:txBody>
      </p:sp>
      <p:sp>
        <p:nvSpPr>
          <p:cNvPr id="844" name="Google Shape;844;g1028ef94e2f_0_0"/>
          <p:cNvSpPr/>
          <p:nvPr/>
        </p:nvSpPr>
        <p:spPr>
          <a:xfrm>
            <a:off x="835825" y="1595245"/>
            <a:ext cx="7365200" cy="672100"/>
          </a:xfrm>
          <a:custGeom>
            <a:avLst/>
            <a:gdLst/>
            <a:ahLst/>
            <a:cxnLst/>
            <a:rect l="l" t="t" r="r" b="b"/>
            <a:pathLst>
              <a:path w="294608" h="26884" extrusionOk="0">
                <a:moveTo>
                  <a:pt x="0" y="2453"/>
                </a:moveTo>
                <a:cubicBezTo>
                  <a:pt x="12192" y="6501"/>
                  <a:pt x="55340" y="25598"/>
                  <a:pt x="73152" y="26741"/>
                </a:cubicBezTo>
                <a:cubicBezTo>
                  <a:pt x="90964" y="27884"/>
                  <a:pt x="93155" y="10168"/>
                  <a:pt x="106871" y="9311"/>
                </a:cubicBezTo>
                <a:cubicBezTo>
                  <a:pt x="120587" y="8454"/>
                  <a:pt x="139208" y="23122"/>
                  <a:pt x="155448" y="21598"/>
                </a:cubicBezTo>
                <a:cubicBezTo>
                  <a:pt x="171688" y="20074"/>
                  <a:pt x="188690" y="1501"/>
                  <a:pt x="204311" y="167"/>
                </a:cubicBezTo>
                <a:cubicBezTo>
                  <a:pt x="219932" y="-1166"/>
                  <a:pt x="234125" y="13311"/>
                  <a:pt x="249174" y="13597"/>
                </a:cubicBezTo>
                <a:cubicBezTo>
                  <a:pt x="264224" y="13883"/>
                  <a:pt x="287036" y="3834"/>
                  <a:pt x="294608" y="1881"/>
                </a:cubicBezTo>
              </a:path>
            </a:pathLst>
          </a:custGeom>
          <a:noFill/>
          <a:ln w="9525" cap="flat" cmpd="sng">
            <a:solidFill>
              <a:schemeClr val="dk2"/>
            </a:solidFill>
            <a:prstDash val="dash"/>
            <a:round/>
            <a:headEnd type="none" w="med" len="med"/>
            <a:tailEnd type="none" w="med" len="med"/>
          </a:ln>
        </p:spPr>
      </p:sp>
      <p:sp>
        <p:nvSpPr>
          <p:cNvPr id="845" name="Google Shape;845;g1028ef94e2f_0_0"/>
          <p:cNvSpPr/>
          <p:nvPr/>
        </p:nvSpPr>
        <p:spPr>
          <a:xfrm>
            <a:off x="780200" y="1595250"/>
            <a:ext cx="157200" cy="164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g1028ef94e2f_0_0"/>
          <p:cNvSpPr/>
          <p:nvPr/>
        </p:nvSpPr>
        <p:spPr>
          <a:xfrm>
            <a:off x="4493400" y="2040525"/>
            <a:ext cx="157200" cy="1644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g1028ef94e2f_0_0"/>
          <p:cNvSpPr/>
          <p:nvPr/>
        </p:nvSpPr>
        <p:spPr>
          <a:xfrm>
            <a:off x="8131950" y="1564275"/>
            <a:ext cx="157200" cy="1644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3"/>
                                        </p:tgtEl>
                                        <p:attrNameLst>
                                          <p:attrName>style.visibility</p:attrName>
                                        </p:attrNameLst>
                                      </p:cBhvr>
                                      <p:to>
                                        <p:strVal val="visible"/>
                                      </p:to>
                                    </p:set>
                                    <p:animEffect transition="in" filter="fade">
                                      <p:cBhvr>
                                        <p:cTn id="7" dur="1000"/>
                                        <p:tgtEl>
                                          <p:spTgt spid="8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4"/>
                                        </p:tgtEl>
                                        <p:attrNameLst>
                                          <p:attrName>style.visibility</p:attrName>
                                        </p:attrNameLst>
                                      </p:cBhvr>
                                      <p:to>
                                        <p:strVal val="visible"/>
                                      </p:to>
                                    </p:set>
                                    <p:animEffect transition="in" filter="fade">
                                      <p:cBhvr>
                                        <p:cTn id="12" dur="1000"/>
                                        <p:tgtEl>
                                          <p:spTgt spid="844"/>
                                        </p:tgtEl>
                                      </p:cBhvr>
                                    </p:animEffect>
                                  </p:childTnLst>
                                </p:cTn>
                              </p:par>
                              <p:par>
                                <p:cTn id="13" presetID="10" presetClass="entr" presetSubtype="0" fill="hold" nodeType="withEffect">
                                  <p:stCondLst>
                                    <p:cond delay="0"/>
                                  </p:stCondLst>
                                  <p:childTnLst>
                                    <p:set>
                                      <p:cBhvr>
                                        <p:cTn id="14" dur="1" fill="hold">
                                          <p:stCondLst>
                                            <p:cond delay="0"/>
                                          </p:stCondLst>
                                        </p:cTn>
                                        <p:tgtEl>
                                          <p:spTgt spid="847"/>
                                        </p:tgtEl>
                                        <p:attrNameLst>
                                          <p:attrName>style.visibility</p:attrName>
                                        </p:attrNameLst>
                                      </p:cBhvr>
                                      <p:to>
                                        <p:strVal val="visible"/>
                                      </p:to>
                                    </p:set>
                                    <p:animEffect transition="in" filter="fade">
                                      <p:cBhvr>
                                        <p:cTn id="15" dur="1000"/>
                                        <p:tgtEl>
                                          <p:spTgt spid="847"/>
                                        </p:tgtEl>
                                      </p:cBhvr>
                                    </p:animEffect>
                                  </p:childTnLst>
                                </p:cTn>
                              </p:par>
                              <p:par>
                                <p:cTn id="16" presetID="10" presetClass="entr" presetSubtype="0" fill="hold" nodeType="withEffect">
                                  <p:stCondLst>
                                    <p:cond delay="0"/>
                                  </p:stCondLst>
                                  <p:childTnLst>
                                    <p:set>
                                      <p:cBhvr>
                                        <p:cTn id="17" dur="1" fill="hold">
                                          <p:stCondLst>
                                            <p:cond delay="0"/>
                                          </p:stCondLst>
                                        </p:cTn>
                                        <p:tgtEl>
                                          <p:spTgt spid="842"/>
                                        </p:tgtEl>
                                        <p:attrNameLst>
                                          <p:attrName>style.visibility</p:attrName>
                                        </p:attrNameLst>
                                      </p:cBhvr>
                                      <p:to>
                                        <p:strVal val="visible"/>
                                      </p:to>
                                    </p:set>
                                    <p:animEffect transition="in" filter="fade">
                                      <p:cBhvr>
                                        <p:cTn id="18" dur="1000"/>
                                        <p:tgtEl>
                                          <p:spTgt spid="8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37"/>
                                        </p:tgtEl>
                                        <p:attrNameLst>
                                          <p:attrName>style.visibility</p:attrName>
                                        </p:attrNameLst>
                                      </p:cBhvr>
                                      <p:to>
                                        <p:strVal val="visible"/>
                                      </p:to>
                                    </p:set>
                                    <p:animEffect transition="in" filter="fade">
                                      <p:cBhvr>
                                        <p:cTn id="23" dur="1000"/>
                                        <p:tgtEl>
                                          <p:spTgt spid="837"/>
                                        </p:tgtEl>
                                      </p:cBhvr>
                                    </p:animEffect>
                                  </p:childTnLst>
                                </p:cTn>
                              </p:par>
                              <p:par>
                                <p:cTn id="24" presetID="10" presetClass="entr" presetSubtype="0" fill="hold" nodeType="withEffect">
                                  <p:stCondLst>
                                    <p:cond delay="0"/>
                                  </p:stCondLst>
                                  <p:childTnLst>
                                    <p:set>
                                      <p:cBhvr>
                                        <p:cTn id="25" dur="1" fill="hold">
                                          <p:stCondLst>
                                            <p:cond delay="0"/>
                                          </p:stCondLst>
                                        </p:cTn>
                                        <p:tgtEl>
                                          <p:spTgt spid="839"/>
                                        </p:tgtEl>
                                        <p:attrNameLst>
                                          <p:attrName>style.visibility</p:attrName>
                                        </p:attrNameLst>
                                      </p:cBhvr>
                                      <p:to>
                                        <p:strVal val="visible"/>
                                      </p:to>
                                    </p:set>
                                    <p:animEffect transition="in" filter="fade">
                                      <p:cBhvr>
                                        <p:cTn id="26" dur="1000"/>
                                        <p:tgtEl>
                                          <p:spTgt spid="8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1"/>
                                        </p:tgtEl>
                                        <p:attrNameLst>
                                          <p:attrName>style.visibility</p:attrName>
                                        </p:attrNameLst>
                                      </p:cBhvr>
                                      <p:to>
                                        <p:strVal val="visible"/>
                                      </p:to>
                                    </p:set>
                                    <p:animEffect transition="in" filter="fade">
                                      <p:cBhvr>
                                        <p:cTn id="31" dur="1000"/>
                                        <p:tgtEl>
                                          <p:spTgt spid="841"/>
                                        </p:tgtEl>
                                      </p:cBhvr>
                                    </p:animEffect>
                                  </p:childTnLst>
                                </p:cTn>
                              </p:par>
                              <p:par>
                                <p:cTn id="32" presetID="10" presetClass="entr" presetSubtype="0" fill="hold" nodeType="withEffect">
                                  <p:stCondLst>
                                    <p:cond delay="0"/>
                                  </p:stCondLst>
                                  <p:childTnLst>
                                    <p:set>
                                      <p:cBhvr>
                                        <p:cTn id="33" dur="1" fill="hold">
                                          <p:stCondLst>
                                            <p:cond delay="0"/>
                                          </p:stCondLst>
                                        </p:cTn>
                                        <p:tgtEl>
                                          <p:spTgt spid="846"/>
                                        </p:tgtEl>
                                        <p:attrNameLst>
                                          <p:attrName>style.visibility</p:attrName>
                                        </p:attrNameLst>
                                      </p:cBhvr>
                                      <p:to>
                                        <p:strVal val="visible"/>
                                      </p:to>
                                    </p:set>
                                    <p:animEffect transition="in" filter="fade">
                                      <p:cBhvr>
                                        <p:cTn id="34" dur="1000"/>
                                        <p:tgtEl>
                                          <p:spTgt spid="8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36"/>
                                        </p:tgtEl>
                                        <p:attrNameLst>
                                          <p:attrName>style.visibility</p:attrName>
                                        </p:attrNameLst>
                                      </p:cBhvr>
                                      <p:to>
                                        <p:strVal val="visible"/>
                                      </p:to>
                                    </p:set>
                                    <p:animEffect transition="in" filter="fade">
                                      <p:cBhvr>
                                        <p:cTn id="39" dur="1000"/>
                                        <p:tgtEl>
                                          <p:spTgt spid="836"/>
                                        </p:tgtEl>
                                      </p:cBhvr>
                                    </p:animEffect>
                                  </p:childTnLst>
                                </p:cTn>
                              </p:par>
                              <p:par>
                                <p:cTn id="40" presetID="10" presetClass="entr" presetSubtype="0" fill="hold" nodeType="withEffect">
                                  <p:stCondLst>
                                    <p:cond delay="0"/>
                                  </p:stCondLst>
                                  <p:childTnLst>
                                    <p:set>
                                      <p:cBhvr>
                                        <p:cTn id="41" dur="1" fill="hold">
                                          <p:stCondLst>
                                            <p:cond delay="0"/>
                                          </p:stCondLst>
                                        </p:cTn>
                                        <p:tgtEl>
                                          <p:spTgt spid="838"/>
                                        </p:tgtEl>
                                        <p:attrNameLst>
                                          <p:attrName>style.visibility</p:attrName>
                                        </p:attrNameLst>
                                      </p:cBhvr>
                                      <p:to>
                                        <p:strVal val="visible"/>
                                      </p:to>
                                    </p:set>
                                    <p:animEffect transition="in" filter="fade">
                                      <p:cBhvr>
                                        <p:cTn id="42" dur="1000"/>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8"/>
          <p:cNvSpPr/>
          <p:nvPr/>
        </p:nvSpPr>
        <p:spPr>
          <a:xfrm>
            <a:off x="7427015"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853" name="Google Shape;853;p18"/>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854" name="Google Shape;854;p18"/>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855" name="Google Shape;855;p18"/>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856" name="Google Shape;856;p18"/>
          <p:cNvCxnSpPr>
            <a:stCxn id="855" idx="3"/>
            <a:endCxn id="854"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857" name="Google Shape;857;p18"/>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858" name="Google Shape;858;p18"/>
          <p:cNvCxnSpPr>
            <a:stCxn id="853" idx="3"/>
            <a:endCxn id="855"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859" name="Google Shape;859;p18"/>
          <p:cNvCxnSpPr>
            <a:stCxn id="854" idx="3"/>
            <a:endCxn id="852"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860" name="Google Shape;860;p18"/>
          <p:cNvSpPr/>
          <p:nvPr/>
        </p:nvSpPr>
        <p:spPr>
          <a:xfrm>
            <a:off x="5054936" y="28365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cxnSp>
        <p:nvCxnSpPr>
          <p:cNvPr id="861" name="Google Shape;861;p18"/>
          <p:cNvCxnSpPr>
            <a:stCxn id="855" idx="3"/>
            <a:endCxn id="860" idx="1"/>
          </p:cNvCxnSpPr>
          <p:nvPr/>
        </p:nvCxnSpPr>
        <p:spPr>
          <a:xfrm>
            <a:off x="3945858" y="1945217"/>
            <a:ext cx="1109100" cy="1206000"/>
          </a:xfrm>
          <a:prstGeom prst="curvedConnector3">
            <a:avLst>
              <a:gd name="adj1" fmla="val 50000"/>
            </a:avLst>
          </a:prstGeom>
          <a:noFill/>
          <a:ln w="9525" cap="flat" cmpd="sng">
            <a:solidFill>
              <a:srgbClr val="003C4E"/>
            </a:solidFill>
            <a:prstDash val="solid"/>
            <a:round/>
            <a:headEnd type="none" w="sm" len="sm"/>
            <a:tailEnd type="triangle" w="med" len="med"/>
          </a:ln>
        </p:spPr>
      </p:cxnSp>
      <p:sp>
        <p:nvSpPr>
          <p:cNvPr id="862" name="Google Shape;862;p18"/>
          <p:cNvSpPr/>
          <p:nvPr/>
        </p:nvSpPr>
        <p:spPr>
          <a:xfrm>
            <a:off x="1769146"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sp>
        <p:nvSpPr>
          <p:cNvPr id="863" name="Google Shape;863;p18"/>
          <p:cNvSpPr txBox="1"/>
          <p:nvPr/>
        </p:nvSpPr>
        <p:spPr>
          <a:xfrm>
            <a:off x="310775" y="2878525"/>
            <a:ext cx="3423900" cy="16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3"/>
                </a:solidFill>
                <a:latin typeface="Inter"/>
                <a:ea typeface="Inter"/>
                <a:cs typeface="Inter"/>
                <a:sym typeface="Inter"/>
              </a:rPr>
              <a:t>The same </a:t>
            </a:r>
            <a:endParaRPr sz="3200" b="1">
              <a:solidFill>
                <a:schemeClr val="accent3"/>
              </a:solidFill>
              <a:latin typeface="Inter"/>
              <a:ea typeface="Inter"/>
              <a:cs typeface="Inter"/>
              <a:sym typeface="Inter"/>
            </a:endParaRPr>
          </a:p>
          <a:p>
            <a:pPr marL="0" lvl="0" indent="0" algn="l" rtl="0">
              <a:spcBef>
                <a:spcPts val="0"/>
              </a:spcBef>
              <a:spcAft>
                <a:spcPts val="0"/>
              </a:spcAft>
              <a:buNone/>
            </a:pPr>
            <a:r>
              <a:rPr lang="en" sz="3200" b="1">
                <a:solidFill>
                  <a:schemeClr val="accent3"/>
                </a:solidFill>
                <a:latin typeface="Inter"/>
                <a:ea typeface="Inter"/>
                <a:cs typeface="Inter"/>
                <a:sym typeface="Inter"/>
              </a:rPr>
              <a:t>JAR file is used in both cases</a:t>
            </a:r>
            <a:endParaRPr sz="3200" b="1">
              <a:solidFill>
                <a:schemeClr val="accent3"/>
              </a:solidFill>
              <a:latin typeface="Inter"/>
              <a:ea typeface="Inter"/>
              <a:cs typeface="Inter"/>
              <a:sym typeface="Inter"/>
            </a:endParaRPr>
          </a:p>
        </p:txBody>
      </p:sp>
      <p:cxnSp>
        <p:nvCxnSpPr>
          <p:cNvPr id="864" name="Google Shape;864;p18"/>
          <p:cNvCxnSpPr/>
          <p:nvPr/>
        </p:nvCxnSpPr>
        <p:spPr>
          <a:xfrm rot="10800000" flipH="1">
            <a:off x="2700525" y="2134225"/>
            <a:ext cx="2134200" cy="1165500"/>
          </a:xfrm>
          <a:prstGeom prst="straightConnector1">
            <a:avLst/>
          </a:prstGeom>
          <a:noFill/>
          <a:ln w="9525" cap="flat" cmpd="sng">
            <a:solidFill>
              <a:schemeClr val="dk2"/>
            </a:solidFill>
            <a:prstDash val="solid"/>
            <a:round/>
            <a:headEnd type="none" w="med" len="med"/>
            <a:tailEnd type="stealth" w="med" len="med"/>
          </a:ln>
        </p:spPr>
      </p:cxnSp>
      <p:cxnSp>
        <p:nvCxnSpPr>
          <p:cNvPr id="865" name="Google Shape;865;p18"/>
          <p:cNvCxnSpPr/>
          <p:nvPr/>
        </p:nvCxnSpPr>
        <p:spPr>
          <a:xfrm rot="10800000" flipH="1">
            <a:off x="2716925" y="3110825"/>
            <a:ext cx="2027700" cy="1971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1000"/>
                                        <p:tgtEl>
                                          <p:spTgt spid="861"/>
                                        </p:tgtEl>
                                      </p:cBhvr>
                                    </p:animEffect>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4"/>
                                        </p:tgtEl>
                                        <p:attrNameLst>
                                          <p:attrName>style.visibility</p:attrName>
                                        </p:attrNameLst>
                                      </p:cBhvr>
                                      <p:to>
                                        <p:strVal val="visible"/>
                                      </p:to>
                                    </p:set>
                                    <p:animEffect transition="in" filter="fade">
                                      <p:cBhvr>
                                        <p:cTn id="15" dur="1000"/>
                                        <p:tgtEl>
                                          <p:spTgt spid="864"/>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3"/>
                                        </p:tgtEl>
                                        <p:attrNameLst>
                                          <p:attrName>style.visibility</p:attrName>
                                        </p:attrNameLst>
                                      </p:cBhvr>
                                      <p:to>
                                        <p:strVal val="visible"/>
                                      </p:to>
                                    </p:set>
                                    <p:animEffect transition="in" filter="fade">
                                      <p:cBhvr>
                                        <p:cTn id="21"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fd2a2b0a58_0_187"/>
          <p:cNvSpPr/>
          <p:nvPr/>
        </p:nvSpPr>
        <p:spPr>
          <a:xfrm>
            <a:off x="98400" y="2469575"/>
            <a:ext cx="8955300" cy="2308800"/>
          </a:xfrm>
          <a:prstGeom prst="rect">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gfd2a2b0a58_0_187"/>
          <p:cNvSpPr/>
          <p:nvPr/>
        </p:nvSpPr>
        <p:spPr>
          <a:xfrm>
            <a:off x="98400" y="101050"/>
            <a:ext cx="8955300" cy="2308800"/>
          </a:xfrm>
          <a:prstGeom prst="rect">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2" name="Google Shape;872;gfd2a2b0a58_0_187"/>
          <p:cNvPicPr preferRelativeResize="0"/>
          <p:nvPr/>
        </p:nvPicPr>
        <p:blipFill rotWithShape="1">
          <a:blip r:embed="rId3">
            <a:alphaModFix/>
          </a:blip>
          <a:srcRect l="1380" t="6232" b="3179"/>
          <a:stretch/>
        </p:blipFill>
        <p:spPr>
          <a:xfrm>
            <a:off x="146025" y="158200"/>
            <a:ext cx="7038375" cy="1742475"/>
          </a:xfrm>
          <a:prstGeom prst="rect">
            <a:avLst/>
          </a:prstGeom>
          <a:noFill/>
          <a:ln>
            <a:noFill/>
          </a:ln>
        </p:spPr>
      </p:pic>
      <p:pic>
        <p:nvPicPr>
          <p:cNvPr id="873" name="Google Shape;873;gfd2a2b0a58_0_187"/>
          <p:cNvPicPr preferRelativeResize="0"/>
          <p:nvPr/>
        </p:nvPicPr>
        <p:blipFill rotWithShape="1">
          <a:blip r:embed="rId4">
            <a:alphaModFix/>
          </a:blip>
          <a:srcRect b="3390"/>
          <a:stretch/>
        </p:blipFill>
        <p:spPr>
          <a:xfrm>
            <a:off x="152400" y="2621800"/>
            <a:ext cx="8839200" cy="1742475"/>
          </a:xfrm>
          <a:prstGeom prst="rect">
            <a:avLst/>
          </a:prstGeom>
          <a:noFill/>
          <a:ln>
            <a:noFill/>
          </a:ln>
        </p:spPr>
      </p:pic>
      <p:sp>
        <p:nvSpPr>
          <p:cNvPr id="874" name="Google Shape;874;gfd2a2b0a58_0_187"/>
          <p:cNvSpPr/>
          <p:nvPr/>
        </p:nvSpPr>
        <p:spPr>
          <a:xfrm>
            <a:off x="146025" y="1017400"/>
            <a:ext cx="5484900" cy="476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gfd2a2b0a58_0_187"/>
          <p:cNvSpPr/>
          <p:nvPr/>
        </p:nvSpPr>
        <p:spPr>
          <a:xfrm>
            <a:off x="146025" y="3468125"/>
            <a:ext cx="5484900" cy="476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gfd2a2b0a58_0_187"/>
          <p:cNvSpPr txBox="1"/>
          <p:nvPr/>
        </p:nvSpPr>
        <p:spPr>
          <a:xfrm>
            <a:off x="5786825" y="927088"/>
            <a:ext cx="30864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2"/>
                </a:solidFill>
                <a:latin typeface="Inter"/>
                <a:ea typeface="Inter"/>
                <a:cs typeface="Inter"/>
                <a:sym typeface="Inter"/>
              </a:rPr>
              <a:t>Same JAR File</a:t>
            </a:r>
            <a:endParaRPr sz="3200" b="1">
              <a:solidFill>
                <a:schemeClr val="accent2"/>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4"/>
                                        </p:tgtEl>
                                        <p:attrNameLst>
                                          <p:attrName>style.visibility</p:attrName>
                                        </p:attrNameLst>
                                      </p:cBhvr>
                                      <p:to>
                                        <p:strVal val="visible"/>
                                      </p:to>
                                    </p:set>
                                    <p:animEffect transition="in" filter="fade">
                                      <p:cBhvr>
                                        <p:cTn id="7" dur="1000"/>
                                        <p:tgtEl>
                                          <p:spTgt spid="874"/>
                                        </p:tgtEl>
                                      </p:cBhvr>
                                    </p:animEffect>
                                  </p:childTnLst>
                                </p:cTn>
                              </p:par>
                              <p:par>
                                <p:cTn id="8" presetID="10" presetClass="entr" presetSubtype="0" fill="hold" nodeType="withEffect">
                                  <p:stCondLst>
                                    <p:cond delay="0"/>
                                  </p:stCondLst>
                                  <p:childTnLst>
                                    <p:set>
                                      <p:cBhvr>
                                        <p:cTn id="9" dur="1" fill="hold">
                                          <p:stCondLst>
                                            <p:cond delay="0"/>
                                          </p:stCondLst>
                                        </p:cTn>
                                        <p:tgtEl>
                                          <p:spTgt spid="875"/>
                                        </p:tgtEl>
                                        <p:attrNameLst>
                                          <p:attrName>style.visibility</p:attrName>
                                        </p:attrNameLst>
                                      </p:cBhvr>
                                      <p:to>
                                        <p:strVal val="visible"/>
                                      </p:to>
                                    </p:set>
                                    <p:animEffect transition="in" filter="fade">
                                      <p:cBhvr>
                                        <p:cTn id="10" dur="1000"/>
                                        <p:tgtEl>
                                          <p:spTgt spid="875"/>
                                        </p:tgtEl>
                                      </p:cBhvr>
                                    </p:animEffect>
                                  </p:childTnLst>
                                </p:cTn>
                              </p:par>
                              <p:par>
                                <p:cTn id="11" presetID="10" presetClass="entr" presetSubtype="0" fill="hold" nodeType="withEffect">
                                  <p:stCondLst>
                                    <p:cond delay="0"/>
                                  </p:stCondLst>
                                  <p:childTnLst>
                                    <p:set>
                                      <p:cBhvr>
                                        <p:cTn id="12" dur="1" fill="hold">
                                          <p:stCondLst>
                                            <p:cond delay="0"/>
                                          </p:stCondLst>
                                        </p:cTn>
                                        <p:tgtEl>
                                          <p:spTgt spid="876"/>
                                        </p:tgtEl>
                                        <p:attrNameLst>
                                          <p:attrName>style.visibility</p:attrName>
                                        </p:attrNameLst>
                                      </p:cBhvr>
                                      <p:to>
                                        <p:strVal val="visible"/>
                                      </p:to>
                                    </p:set>
                                    <p:animEffect transition="in" filter="fade">
                                      <p:cBhvr>
                                        <p:cTn id="13" dur="1000"/>
                                        <p:tgtEl>
                                          <p:spTgt spid="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9"/>
          <p:cNvSpPr/>
          <p:nvPr/>
        </p:nvSpPr>
        <p:spPr>
          <a:xfrm>
            <a:off x="7427015"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882" name="Google Shape;882;p19"/>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883" name="Google Shape;883;p19"/>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884" name="Google Shape;884;p19"/>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885" name="Google Shape;885;p19"/>
          <p:cNvCxnSpPr>
            <a:stCxn id="884" idx="3"/>
            <a:endCxn id="883"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886" name="Google Shape;886;p19"/>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887" name="Google Shape;887;p19"/>
          <p:cNvCxnSpPr>
            <a:stCxn id="882" idx="3"/>
            <a:endCxn id="884"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888" name="Google Shape;888;p19"/>
          <p:cNvCxnSpPr>
            <a:stCxn id="883" idx="3"/>
            <a:endCxn id="881"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889" name="Google Shape;889;p19"/>
          <p:cNvSpPr/>
          <p:nvPr/>
        </p:nvSpPr>
        <p:spPr>
          <a:xfrm>
            <a:off x="5054936" y="28365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890" name="Google Shape;890;p19"/>
          <p:cNvSpPr/>
          <p:nvPr/>
        </p:nvSpPr>
        <p:spPr>
          <a:xfrm>
            <a:off x="2682858" y="28365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891" name="Google Shape;891;p19"/>
          <p:cNvCxnSpPr>
            <a:stCxn id="882" idx="3"/>
            <a:endCxn id="890" idx="1"/>
          </p:cNvCxnSpPr>
          <p:nvPr/>
        </p:nvCxnSpPr>
        <p:spPr>
          <a:xfrm>
            <a:off x="1573780" y="1945217"/>
            <a:ext cx="1109100" cy="1206000"/>
          </a:xfrm>
          <a:prstGeom prst="curvedConnector3">
            <a:avLst>
              <a:gd name="adj1" fmla="val 50000"/>
            </a:avLst>
          </a:prstGeom>
          <a:noFill/>
          <a:ln w="9525" cap="flat" cmpd="sng">
            <a:solidFill>
              <a:srgbClr val="003C4E"/>
            </a:solidFill>
            <a:prstDash val="solid"/>
            <a:round/>
            <a:headEnd type="none" w="sm" len="sm"/>
            <a:tailEnd type="triangle" w="med" len="med"/>
          </a:ln>
        </p:spPr>
      </p:cxnSp>
      <p:cxnSp>
        <p:nvCxnSpPr>
          <p:cNvPr id="892" name="Google Shape;892;p19"/>
          <p:cNvCxnSpPr>
            <a:stCxn id="890" idx="3"/>
            <a:endCxn id="889" idx="1"/>
          </p:cNvCxnSpPr>
          <p:nvPr/>
        </p:nvCxnSpPr>
        <p:spPr>
          <a:xfrm>
            <a:off x="3945858" y="3151234"/>
            <a:ext cx="1109100" cy="0"/>
          </a:xfrm>
          <a:prstGeom prst="straightConnector1">
            <a:avLst/>
          </a:prstGeom>
          <a:noFill/>
          <a:ln w="9525" cap="flat" cmpd="sng">
            <a:solidFill>
              <a:srgbClr val="003C4E"/>
            </a:solidFill>
            <a:prstDash val="solid"/>
            <a:round/>
            <a:headEnd type="none" w="sm" len="sm"/>
            <a:tailEnd type="triangle" w="med" len="med"/>
          </a:ln>
        </p:spPr>
      </p:cxnSp>
      <p:sp>
        <p:nvSpPr>
          <p:cNvPr id="893" name="Google Shape;893;p19"/>
          <p:cNvSpPr/>
          <p:nvPr/>
        </p:nvSpPr>
        <p:spPr>
          <a:xfrm>
            <a:off x="1769146"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sp>
        <p:nvSpPr>
          <p:cNvPr id="894" name="Google Shape;894;p19"/>
          <p:cNvSpPr txBox="1"/>
          <p:nvPr/>
        </p:nvSpPr>
        <p:spPr>
          <a:xfrm>
            <a:off x="310775" y="3650100"/>
            <a:ext cx="4876800" cy="11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3"/>
                </a:solidFill>
                <a:latin typeface="Inter"/>
                <a:ea typeface="Inter"/>
                <a:cs typeface="Inter"/>
                <a:sym typeface="Inter"/>
              </a:rPr>
              <a:t>The same source files are used in both cases</a:t>
            </a:r>
            <a:endParaRPr sz="3200" b="1">
              <a:solidFill>
                <a:schemeClr val="accent3"/>
              </a:solidFill>
              <a:latin typeface="Inter"/>
              <a:ea typeface="Inter"/>
              <a:cs typeface="Inter"/>
              <a:sym typeface="Inter"/>
            </a:endParaRPr>
          </a:p>
        </p:txBody>
      </p:sp>
      <p:cxnSp>
        <p:nvCxnSpPr>
          <p:cNvPr id="895" name="Google Shape;895;p19"/>
          <p:cNvCxnSpPr/>
          <p:nvPr/>
        </p:nvCxnSpPr>
        <p:spPr>
          <a:xfrm rot="10800000" flipH="1">
            <a:off x="1272275" y="2134175"/>
            <a:ext cx="1313400" cy="1707300"/>
          </a:xfrm>
          <a:prstGeom prst="straightConnector1">
            <a:avLst/>
          </a:prstGeom>
          <a:noFill/>
          <a:ln w="9525" cap="flat" cmpd="sng">
            <a:solidFill>
              <a:schemeClr val="dk2"/>
            </a:solidFill>
            <a:prstDash val="solid"/>
            <a:round/>
            <a:headEnd type="none" w="med" len="med"/>
            <a:tailEnd type="stealth" w="med" len="med"/>
          </a:ln>
        </p:spPr>
      </p:cxnSp>
      <p:cxnSp>
        <p:nvCxnSpPr>
          <p:cNvPr id="896" name="Google Shape;896;p19"/>
          <p:cNvCxnSpPr/>
          <p:nvPr/>
        </p:nvCxnSpPr>
        <p:spPr>
          <a:xfrm rot="10800000" flipH="1">
            <a:off x="1288675" y="3266775"/>
            <a:ext cx="1255800" cy="582900"/>
          </a:xfrm>
          <a:prstGeom prst="straightConnector1">
            <a:avLst/>
          </a:prstGeom>
          <a:noFill/>
          <a:ln w="9525" cap="flat" cmpd="sng">
            <a:solidFill>
              <a:schemeClr val="dk2"/>
            </a:solidFill>
            <a:prstDash val="solid"/>
            <a:round/>
            <a:headEnd type="none" w="med" len="med"/>
            <a:tailEnd type="stealth" w="med" len="med"/>
          </a:ln>
        </p:spPr>
      </p:cxnSp>
      <p:cxnSp>
        <p:nvCxnSpPr>
          <p:cNvPr id="897" name="Google Shape;897;p19"/>
          <p:cNvCxnSpPr/>
          <p:nvPr/>
        </p:nvCxnSpPr>
        <p:spPr>
          <a:xfrm>
            <a:off x="3945858" y="1945217"/>
            <a:ext cx="1109100" cy="1206000"/>
          </a:xfrm>
          <a:prstGeom prst="curvedConnector3">
            <a:avLst>
              <a:gd name="adj1" fmla="val 50000"/>
            </a:avLst>
          </a:prstGeom>
          <a:noFill/>
          <a:ln w="9525" cap="flat" cmpd="sng">
            <a:solidFill>
              <a:srgbClr val="003C4E"/>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97"/>
                                        </p:tgtEl>
                                      </p:cBhvr>
                                    </p:animEffect>
                                    <p:set>
                                      <p:cBhvr>
                                        <p:cTn id="7" dur="1" fill="hold">
                                          <p:stCondLst>
                                            <p:cond delay="1000"/>
                                          </p:stCondLst>
                                        </p:cTn>
                                        <p:tgtEl>
                                          <p:spTgt spid="897"/>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91"/>
                                        </p:tgtEl>
                                        <p:attrNameLst>
                                          <p:attrName>style.visibility</p:attrName>
                                        </p:attrNameLst>
                                      </p:cBhvr>
                                      <p:to>
                                        <p:strVal val="visible"/>
                                      </p:to>
                                    </p:set>
                                    <p:animEffect transition="in" filter="fade">
                                      <p:cBhvr>
                                        <p:cTn id="11" dur="1000"/>
                                        <p:tgtEl>
                                          <p:spTgt spid="891"/>
                                        </p:tgtEl>
                                      </p:cBhvr>
                                    </p:animEffect>
                                  </p:childTnLst>
                                </p:cTn>
                              </p:par>
                              <p:par>
                                <p:cTn id="12" presetID="10" presetClass="entr" presetSubtype="0" fill="hold" nodeType="withEffect">
                                  <p:stCondLst>
                                    <p:cond delay="0"/>
                                  </p:stCondLst>
                                  <p:childTnLst>
                                    <p:set>
                                      <p:cBhvr>
                                        <p:cTn id="13" dur="1" fill="hold">
                                          <p:stCondLst>
                                            <p:cond delay="0"/>
                                          </p:stCondLst>
                                        </p:cTn>
                                        <p:tgtEl>
                                          <p:spTgt spid="892"/>
                                        </p:tgtEl>
                                        <p:attrNameLst>
                                          <p:attrName>style.visibility</p:attrName>
                                        </p:attrNameLst>
                                      </p:cBhvr>
                                      <p:to>
                                        <p:strVal val="visible"/>
                                      </p:to>
                                    </p:set>
                                    <p:animEffect transition="in" filter="fade">
                                      <p:cBhvr>
                                        <p:cTn id="14" dur="1000"/>
                                        <p:tgtEl>
                                          <p:spTgt spid="892"/>
                                        </p:tgtEl>
                                      </p:cBhvr>
                                    </p:animEffect>
                                  </p:childTnLst>
                                </p:cTn>
                              </p:par>
                              <p:par>
                                <p:cTn id="15" presetID="10" presetClass="entr" presetSubtype="0" fill="hold" nodeType="withEffect">
                                  <p:stCondLst>
                                    <p:cond delay="0"/>
                                  </p:stCondLst>
                                  <p:childTnLst>
                                    <p:set>
                                      <p:cBhvr>
                                        <p:cTn id="16" dur="1" fill="hold">
                                          <p:stCondLst>
                                            <p:cond delay="0"/>
                                          </p:stCondLst>
                                        </p:cTn>
                                        <p:tgtEl>
                                          <p:spTgt spid="890"/>
                                        </p:tgtEl>
                                        <p:attrNameLst>
                                          <p:attrName>style.visibility</p:attrName>
                                        </p:attrNameLst>
                                      </p:cBhvr>
                                      <p:to>
                                        <p:strVal val="visible"/>
                                      </p:to>
                                    </p:set>
                                    <p:animEffect transition="in" filter="fade">
                                      <p:cBhvr>
                                        <p:cTn id="17" dur="1000"/>
                                        <p:tgtEl>
                                          <p:spTgt spid="8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4"/>
                                        </p:tgtEl>
                                        <p:attrNameLst>
                                          <p:attrName>style.visibility</p:attrName>
                                        </p:attrNameLst>
                                      </p:cBhvr>
                                      <p:to>
                                        <p:strVal val="visible"/>
                                      </p:to>
                                    </p:set>
                                    <p:animEffect transition="in" filter="fade">
                                      <p:cBhvr>
                                        <p:cTn id="22" dur="1000"/>
                                        <p:tgtEl>
                                          <p:spTgt spid="894"/>
                                        </p:tgtEl>
                                      </p:cBhvr>
                                    </p:animEffect>
                                  </p:childTnLst>
                                </p:cTn>
                              </p:par>
                              <p:par>
                                <p:cTn id="23" presetID="10" presetClass="entr" presetSubtype="0" fill="hold" nodeType="withEffect">
                                  <p:stCondLst>
                                    <p:cond delay="0"/>
                                  </p:stCondLst>
                                  <p:childTnLst>
                                    <p:set>
                                      <p:cBhvr>
                                        <p:cTn id="24" dur="1" fill="hold">
                                          <p:stCondLst>
                                            <p:cond delay="0"/>
                                          </p:stCondLst>
                                        </p:cTn>
                                        <p:tgtEl>
                                          <p:spTgt spid="895"/>
                                        </p:tgtEl>
                                        <p:attrNameLst>
                                          <p:attrName>style.visibility</p:attrName>
                                        </p:attrNameLst>
                                      </p:cBhvr>
                                      <p:to>
                                        <p:strVal val="visible"/>
                                      </p:to>
                                    </p:set>
                                    <p:animEffect transition="in" filter="fade">
                                      <p:cBhvr>
                                        <p:cTn id="25" dur="1000"/>
                                        <p:tgtEl>
                                          <p:spTgt spid="895"/>
                                        </p:tgtEl>
                                      </p:cBhvr>
                                    </p:animEffect>
                                  </p:childTnLst>
                                </p:cTn>
                              </p:par>
                              <p:par>
                                <p:cTn id="26" presetID="10" presetClass="entr" presetSubtype="0" fill="hold" nodeType="withEffect">
                                  <p:stCondLst>
                                    <p:cond delay="0"/>
                                  </p:stCondLst>
                                  <p:childTnLst>
                                    <p:set>
                                      <p:cBhvr>
                                        <p:cTn id="27" dur="1" fill="hold">
                                          <p:stCondLst>
                                            <p:cond delay="0"/>
                                          </p:stCondLst>
                                        </p:cTn>
                                        <p:tgtEl>
                                          <p:spTgt spid="896"/>
                                        </p:tgtEl>
                                        <p:attrNameLst>
                                          <p:attrName>style.visibility</p:attrName>
                                        </p:attrNameLst>
                                      </p:cBhvr>
                                      <p:to>
                                        <p:strVal val="visible"/>
                                      </p:to>
                                    </p:set>
                                    <p:animEffect transition="in" filter="fade">
                                      <p:cBhvr>
                                        <p:cTn id="28" dur="10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gfd2a2b0a58_0_230"/>
          <p:cNvPicPr preferRelativeResize="0"/>
          <p:nvPr/>
        </p:nvPicPr>
        <p:blipFill rotWithShape="1">
          <a:blip r:embed="rId3">
            <a:alphaModFix/>
          </a:blip>
          <a:srcRect r="21327"/>
          <a:stretch/>
        </p:blipFill>
        <p:spPr>
          <a:xfrm>
            <a:off x="94400" y="1949450"/>
            <a:ext cx="8955203" cy="1995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903" name="Google Shape;903;gfd2a2b0a58_0_230"/>
          <p:cNvPicPr preferRelativeResize="0"/>
          <p:nvPr/>
        </p:nvPicPr>
        <p:blipFill>
          <a:blip r:embed="rId4">
            <a:alphaModFix/>
          </a:blip>
          <a:stretch>
            <a:fillRect/>
          </a:stretch>
        </p:blipFill>
        <p:spPr>
          <a:xfrm>
            <a:off x="98400" y="101050"/>
            <a:ext cx="8955201" cy="173558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04" name="Google Shape;904;gfd2a2b0a58_0_230"/>
          <p:cNvSpPr txBox="1"/>
          <p:nvPr/>
        </p:nvSpPr>
        <p:spPr>
          <a:xfrm>
            <a:off x="94400" y="4057650"/>
            <a:ext cx="8955300" cy="720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4"/>
                </a:solidFill>
                <a:latin typeface="Courier New"/>
                <a:ea typeface="Courier New"/>
                <a:cs typeface="Courier New"/>
                <a:sym typeface="Courier New"/>
              </a:rPr>
              <a:t>$ ./gradlew build </a:t>
            </a:r>
            <a:r>
              <a:rPr lang="en" sz="2400" b="1">
                <a:solidFill>
                  <a:schemeClr val="accent2"/>
                </a:solidFill>
                <a:latin typeface="Courier New"/>
                <a:ea typeface="Courier New"/>
                <a:cs typeface="Courier New"/>
                <a:sym typeface="Courier New"/>
              </a:rPr>
              <a:t>-Dapp.new.java.version=true</a:t>
            </a:r>
            <a:endParaRPr sz="2400" b="1">
              <a:solidFill>
                <a:schemeClr val="accent2"/>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0"/>
          <p:cNvSpPr/>
          <p:nvPr/>
        </p:nvSpPr>
        <p:spPr>
          <a:xfrm>
            <a:off x="7427015"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910" name="Google Shape;910;p20"/>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911" name="Google Shape;911;p20"/>
          <p:cNvSpPr/>
          <p:nvPr/>
        </p:nvSpPr>
        <p:spPr>
          <a:xfrm>
            <a:off x="5054936"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912" name="Google Shape;912;p20"/>
          <p:cNvSpPr/>
          <p:nvPr/>
        </p:nvSpPr>
        <p:spPr>
          <a:xfrm>
            <a:off x="2682858"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913" name="Google Shape;913;p20"/>
          <p:cNvCxnSpPr>
            <a:stCxn id="912" idx="3"/>
            <a:endCxn id="911"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914" name="Google Shape;914;p20"/>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915" name="Google Shape;915;p20"/>
          <p:cNvCxnSpPr>
            <a:stCxn id="910" idx="3"/>
            <a:endCxn id="912"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916" name="Google Shape;916;p20"/>
          <p:cNvSpPr/>
          <p:nvPr/>
        </p:nvSpPr>
        <p:spPr>
          <a:xfrm>
            <a:off x="5054936" y="28365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917" name="Google Shape;917;p20"/>
          <p:cNvSpPr/>
          <p:nvPr/>
        </p:nvSpPr>
        <p:spPr>
          <a:xfrm>
            <a:off x="2682858" y="28365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918" name="Google Shape;918;p20"/>
          <p:cNvCxnSpPr>
            <a:stCxn id="910" idx="3"/>
            <a:endCxn id="917" idx="1"/>
          </p:cNvCxnSpPr>
          <p:nvPr/>
        </p:nvCxnSpPr>
        <p:spPr>
          <a:xfrm>
            <a:off x="1573780" y="1945217"/>
            <a:ext cx="1109100" cy="1206000"/>
          </a:xfrm>
          <a:prstGeom prst="curvedConnector3">
            <a:avLst>
              <a:gd name="adj1" fmla="val 50000"/>
            </a:avLst>
          </a:prstGeom>
          <a:noFill/>
          <a:ln w="9525" cap="flat" cmpd="sng">
            <a:solidFill>
              <a:srgbClr val="003C4E"/>
            </a:solidFill>
            <a:prstDash val="solid"/>
            <a:round/>
            <a:headEnd type="none" w="sm" len="sm"/>
            <a:tailEnd type="triangle" w="med" len="med"/>
          </a:ln>
        </p:spPr>
      </p:cxnSp>
      <p:cxnSp>
        <p:nvCxnSpPr>
          <p:cNvPr id="919" name="Google Shape;919;p20"/>
          <p:cNvCxnSpPr>
            <a:stCxn id="917" idx="3"/>
            <a:endCxn id="916" idx="1"/>
          </p:cNvCxnSpPr>
          <p:nvPr/>
        </p:nvCxnSpPr>
        <p:spPr>
          <a:xfrm>
            <a:off x="3945858" y="3151234"/>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920" name="Google Shape;920;p20"/>
          <p:cNvCxnSpPr>
            <a:stCxn id="916" idx="3"/>
            <a:endCxn id="909" idx="1"/>
          </p:cNvCxnSpPr>
          <p:nvPr/>
        </p:nvCxnSpPr>
        <p:spPr>
          <a:xfrm rot="10800000" flipH="1">
            <a:off x="6317936" y="1945234"/>
            <a:ext cx="1109100" cy="1206000"/>
          </a:xfrm>
          <a:prstGeom prst="curvedConnector3">
            <a:avLst>
              <a:gd name="adj1" fmla="val 50000"/>
            </a:avLst>
          </a:prstGeom>
          <a:noFill/>
          <a:ln w="9525" cap="flat" cmpd="sng">
            <a:solidFill>
              <a:srgbClr val="003C4E"/>
            </a:solidFill>
            <a:prstDash val="solid"/>
            <a:round/>
            <a:headEnd type="none" w="sm" len="sm"/>
            <a:tailEnd type="triangle" w="med" len="med"/>
          </a:ln>
        </p:spPr>
      </p:cxnSp>
      <p:sp>
        <p:nvSpPr>
          <p:cNvPr id="921" name="Google Shape;921;p20"/>
          <p:cNvSpPr/>
          <p:nvPr/>
        </p:nvSpPr>
        <p:spPr>
          <a:xfrm>
            <a:off x="1769146"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21"/>
          <p:cNvSpPr/>
          <p:nvPr/>
        </p:nvSpPr>
        <p:spPr>
          <a:xfrm>
            <a:off x="7427015"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927" name="Google Shape;927;p21"/>
          <p:cNvSpPr/>
          <p:nvPr/>
        </p:nvSpPr>
        <p:spPr>
          <a:xfrm>
            <a:off x="310780" y="1630517"/>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928" name="Google Shape;928;p21"/>
          <p:cNvSpPr/>
          <p:nvPr/>
        </p:nvSpPr>
        <p:spPr>
          <a:xfrm>
            <a:off x="310780" y="169134"/>
            <a:ext cx="1263000" cy="629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8</a:t>
            </a:r>
            <a:endParaRPr sz="1400" b="0" i="0" u="none" strike="noStrike" cap="none">
              <a:solidFill>
                <a:schemeClr val="lt1"/>
              </a:solidFill>
              <a:latin typeface="Arial"/>
              <a:ea typeface="Arial"/>
              <a:cs typeface="Arial"/>
              <a:sym typeface="Arial"/>
            </a:endParaRPr>
          </a:p>
        </p:txBody>
      </p:sp>
      <p:cxnSp>
        <p:nvCxnSpPr>
          <p:cNvPr id="929" name="Google Shape;929;p21"/>
          <p:cNvCxnSpPr>
            <a:stCxn id="930" idx="3"/>
            <a:endCxn id="931" idx="1"/>
          </p:cNvCxnSpPr>
          <p:nvPr/>
        </p:nvCxnSpPr>
        <p:spPr>
          <a:xfrm>
            <a:off x="3945858"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932" name="Google Shape;932;p21"/>
          <p:cNvSpPr/>
          <p:nvPr/>
        </p:nvSpPr>
        <p:spPr>
          <a:xfrm>
            <a:off x="1769146"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sp>
        <p:nvSpPr>
          <p:cNvPr id="931" name="Google Shape;931;p21"/>
          <p:cNvSpPr/>
          <p:nvPr/>
        </p:nvSpPr>
        <p:spPr>
          <a:xfrm>
            <a:off x="5054936"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930" name="Google Shape;930;p21"/>
          <p:cNvSpPr/>
          <p:nvPr/>
        </p:nvSpPr>
        <p:spPr>
          <a:xfrm>
            <a:off x="2682858"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933" name="Google Shape;933;p21"/>
          <p:cNvCxnSpPr>
            <a:endCxn id="930" idx="1"/>
          </p:cNvCxnSpPr>
          <p:nvPr/>
        </p:nvCxnSpPr>
        <p:spPr>
          <a:xfrm>
            <a:off x="1573758"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934" name="Google Shape;934;p21"/>
          <p:cNvCxnSpPr>
            <a:stCxn id="931" idx="3"/>
            <a:endCxn id="926" idx="1"/>
          </p:cNvCxnSpPr>
          <p:nvPr/>
        </p:nvCxnSpPr>
        <p:spPr>
          <a:xfrm>
            <a:off x="6317936" y="1945217"/>
            <a:ext cx="1109100" cy="0"/>
          </a:xfrm>
          <a:prstGeom prst="straightConnector1">
            <a:avLst/>
          </a:prstGeom>
          <a:noFill/>
          <a:ln w="9525" cap="flat" cmpd="sng">
            <a:solidFill>
              <a:schemeClr val="dk2"/>
            </a:solidFill>
            <a:prstDash val="solid"/>
            <a:round/>
            <a:headEnd type="none" w="med" len="med"/>
            <a:tailEnd type="triangle" w="med" len="med"/>
          </a:ln>
        </p:spPr>
      </p:cxnSp>
      <p:sp>
        <p:nvSpPr>
          <p:cNvPr id="935" name="Google Shape;935;p21"/>
          <p:cNvSpPr txBox="1"/>
          <p:nvPr/>
        </p:nvSpPr>
        <p:spPr>
          <a:xfrm>
            <a:off x="310775" y="2964300"/>
            <a:ext cx="4525500" cy="16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3"/>
                </a:solidFill>
                <a:latin typeface="Inter"/>
                <a:ea typeface="Inter"/>
                <a:cs typeface="Inter"/>
                <a:sym typeface="Inter"/>
              </a:rPr>
              <a:t>The source code does not yet use</a:t>
            </a:r>
            <a:endParaRPr sz="3200" b="1">
              <a:solidFill>
                <a:schemeClr val="accent3"/>
              </a:solidFill>
              <a:latin typeface="Inter"/>
              <a:ea typeface="Inter"/>
              <a:cs typeface="Inter"/>
              <a:sym typeface="Inter"/>
            </a:endParaRPr>
          </a:p>
          <a:p>
            <a:pPr marL="0" lvl="0" indent="0" algn="l" rtl="0">
              <a:spcBef>
                <a:spcPts val="0"/>
              </a:spcBef>
              <a:spcAft>
                <a:spcPts val="0"/>
              </a:spcAft>
              <a:buNone/>
            </a:pPr>
            <a:r>
              <a:rPr lang="en" sz="3200" b="1">
                <a:solidFill>
                  <a:schemeClr val="accent3"/>
                </a:solidFill>
                <a:latin typeface="Inter"/>
                <a:ea typeface="Inter"/>
                <a:cs typeface="Inter"/>
                <a:sym typeface="Inter"/>
              </a:rPr>
              <a:t>Java 11 features</a:t>
            </a:r>
            <a:endParaRPr sz="3200" b="1">
              <a:solidFill>
                <a:schemeClr val="accent3"/>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5"/>
                                        </p:tgtEl>
                                        <p:attrNameLst>
                                          <p:attrName>style.visibility</p:attrName>
                                        </p:attrNameLst>
                                      </p:cBhvr>
                                      <p:to>
                                        <p:strVal val="visible"/>
                                      </p:to>
                                    </p:set>
                                    <p:animEffect transition="in" filter="fade">
                                      <p:cBhvr>
                                        <p:cTn id="7" dur="1000"/>
                                        <p:tgtEl>
                                          <p:spTgt spid="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23"/>
          <p:cNvSpPr/>
          <p:nvPr/>
        </p:nvSpPr>
        <p:spPr>
          <a:xfrm>
            <a:off x="7427015"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Production</a:t>
            </a:r>
            <a:endParaRPr sz="1400" b="0" i="0" u="none" strike="noStrike" cap="none">
              <a:solidFill>
                <a:schemeClr val="lt1"/>
              </a:solidFill>
              <a:latin typeface="Arial"/>
              <a:ea typeface="Arial"/>
              <a:cs typeface="Arial"/>
              <a:sym typeface="Arial"/>
            </a:endParaRPr>
          </a:p>
        </p:txBody>
      </p:sp>
      <p:sp>
        <p:nvSpPr>
          <p:cNvPr id="941" name="Google Shape;941;p23"/>
          <p:cNvSpPr/>
          <p:nvPr/>
        </p:nvSpPr>
        <p:spPr>
          <a:xfrm>
            <a:off x="310780"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Development</a:t>
            </a:r>
            <a:endParaRPr sz="1400" b="0" i="0" u="none" strike="noStrike" cap="none">
              <a:solidFill>
                <a:schemeClr val="lt1"/>
              </a:solidFill>
              <a:latin typeface="Arial"/>
              <a:ea typeface="Arial"/>
              <a:cs typeface="Arial"/>
              <a:sym typeface="Arial"/>
            </a:endParaRPr>
          </a:p>
        </p:txBody>
      </p:sp>
      <p:sp>
        <p:nvSpPr>
          <p:cNvPr id="942" name="Google Shape;942;p23"/>
          <p:cNvSpPr/>
          <p:nvPr/>
        </p:nvSpPr>
        <p:spPr>
          <a:xfrm>
            <a:off x="5054936"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Functional Tests</a:t>
            </a:r>
            <a:endParaRPr sz="1400" b="0" i="0" u="none" strike="noStrike" cap="none">
              <a:solidFill>
                <a:schemeClr val="lt1"/>
              </a:solidFill>
              <a:latin typeface="Arial"/>
              <a:ea typeface="Arial"/>
              <a:cs typeface="Arial"/>
              <a:sym typeface="Arial"/>
            </a:endParaRPr>
          </a:p>
        </p:txBody>
      </p:sp>
      <p:sp>
        <p:nvSpPr>
          <p:cNvPr id="943" name="Google Shape;943;p23"/>
          <p:cNvSpPr/>
          <p:nvPr/>
        </p:nvSpPr>
        <p:spPr>
          <a:xfrm>
            <a:off x="2682858" y="1630517"/>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Unit and Integration Tests</a:t>
            </a:r>
            <a:endParaRPr sz="1400" b="0" i="0" u="none" strike="noStrike" cap="none">
              <a:solidFill>
                <a:schemeClr val="lt1"/>
              </a:solidFill>
              <a:latin typeface="Arial"/>
              <a:ea typeface="Arial"/>
              <a:cs typeface="Arial"/>
              <a:sym typeface="Arial"/>
            </a:endParaRPr>
          </a:p>
        </p:txBody>
      </p:sp>
      <p:cxnSp>
        <p:nvCxnSpPr>
          <p:cNvPr id="944" name="Google Shape;944;p23"/>
          <p:cNvCxnSpPr>
            <a:stCxn id="943" idx="3"/>
            <a:endCxn id="942" idx="1"/>
          </p:cNvCxnSpPr>
          <p:nvPr/>
        </p:nvCxnSpPr>
        <p:spPr>
          <a:xfrm>
            <a:off x="3945858" y="1945217"/>
            <a:ext cx="1109100" cy="0"/>
          </a:xfrm>
          <a:prstGeom prst="straightConnector1">
            <a:avLst/>
          </a:prstGeom>
          <a:noFill/>
          <a:ln w="9525" cap="flat" cmpd="sng">
            <a:solidFill>
              <a:schemeClr val="dk2"/>
            </a:solidFill>
            <a:prstDash val="solid"/>
            <a:round/>
            <a:headEnd type="none" w="sm" len="sm"/>
            <a:tailEnd type="triangle" w="med" len="med"/>
          </a:ln>
        </p:spPr>
      </p:cxnSp>
      <p:sp>
        <p:nvSpPr>
          <p:cNvPr id="945" name="Google Shape;945;p23"/>
          <p:cNvSpPr/>
          <p:nvPr/>
        </p:nvSpPr>
        <p:spPr>
          <a:xfrm>
            <a:off x="310780" y="169134"/>
            <a:ext cx="1263000" cy="629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Java 11</a:t>
            </a:r>
            <a:endParaRPr sz="1400" b="0" i="0" u="none" strike="noStrike" cap="none">
              <a:solidFill>
                <a:schemeClr val="lt1"/>
              </a:solidFill>
              <a:latin typeface="Arial"/>
              <a:ea typeface="Arial"/>
              <a:cs typeface="Arial"/>
              <a:sym typeface="Arial"/>
            </a:endParaRPr>
          </a:p>
        </p:txBody>
      </p:sp>
      <p:cxnSp>
        <p:nvCxnSpPr>
          <p:cNvPr id="946" name="Google Shape;946;p23"/>
          <p:cNvCxnSpPr>
            <a:stCxn id="941" idx="3"/>
            <a:endCxn id="943" idx="1"/>
          </p:cNvCxnSpPr>
          <p:nvPr/>
        </p:nvCxnSpPr>
        <p:spPr>
          <a:xfrm>
            <a:off x="1573780" y="1945217"/>
            <a:ext cx="1109100" cy="0"/>
          </a:xfrm>
          <a:prstGeom prst="straightConnector1">
            <a:avLst/>
          </a:prstGeom>
          <a:noFill/>
          <a:ln w="9525" cap="flat" cmpd="sng">
            <a:solidFill>
              <a:srgbClr val="003C4E"/>
            </a:solidFill>
            <a:prstDash val="solid"/>
            <a:round/>
            <a:headEnd type="none" w="sm" len="sm"/>
            <a:tailEnd type="triangle" w="med" len="med"/>
          </a:ln>
        </p:spPr>
      </p:cxnSp>
      <p:cxnSp>
        <p:nvCxnSpPr>
          <p:cNvPr id="947" name="Google Shape;947;p23"/>
          <p:cNvCxnSpPr>
            <a:stCxn id="942" idx="3"/>
            <a:endCxn id="940" idx="1"/>
          </p:cNvCxnSpPr>
          <p:nvPr/>
        </p:nvCxnSpPr>
        <p:spPr>
          <a:xfrm>
            <a:off x="6317936" y="1945217"/>
            <a:ext cx="1109100" cy="0"/>
          </a:xfrm>
          <a:prstGeom prst="straightConnector1">
            <a:avLst/>
          </a:prstGeom>
          <a:noFill/>
          <a:ln w="9525" cap="flat" cmpd="sng">
            <a:solidFill>
              <a:srgbClr val="003C4E"/>
            </a:solidFill>
            <a:prstDash val="solid"/>
            <a:round/>
            <a:headEnd type="none" w="sm" len="sm"/>
            <a:tailEnd type="triangle" w="med" len="med"/>
          </a:ln>
        </p:spPr>
      </p:cxnSp>
      <p:sp>
        <p:nvSpPr>
          <p:cNvPr id="948" name="Google Shape;948;p23"/>
          <p:cNvSpPr txBox="1"/>
          <p:nvPr/>
        </p:nvSpPr>
        <p:spPr>
          <a:xfrm>
            <a:off x="310775" y="3979075"/>
            <a:ext cx="45255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3"/>
                </a:solidFill>
                <a:latin typeface="Inter"/>
                <a:ea typeface="Inter"/>
                <a:cs typeface="Inter"/>
                <a:sym typeface="Inter"/>
              </a:rPr>
              <a:t>Are we there yet?</a:t>
            </a:r>
            <a:endParaRPr sz="3200" b="1">
              <a:solidFill>
                <a:schemeClr val="accent3"/>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
                                        </p:tgtEl>
                                        <p:attrNameLst>
                                          <p:attrName>style.visibility</p:attrName>
                                        </p:attrNameLst>
                                      </p:cBhvr>
                                      <p:to>
                                        <p:strVal val="visible"/>
                                      </p:to>
                                    </p:set>
                                    <p:animEffect transition="in" filter="fade">
                                      <p:cBhvr>
                                        <p:cTn id="7" dur="1000"/>
                                        <p:tgtEl>
                                          <p:spTgt spid="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p3"/>
          <p:cNvSpPr txBox="1"/>
          <p:nvPr/>
        </p:nvSpPr>
        <p:spPr>
          <a:xfrm>
            <a:off x="1066287" y="2156251"/>
            <a:ext cx="261962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4800" b="0" i="0" u="none" strike="noStrike" cap="none">
                <a:solidFill>
                  <a:srgbClr val="000000"/>
                </a:solidFill>
                <a:latin typeface="Arial"/>
                <a:ea typeface="Arial"/>
                <a:cs typeface="Arial"/>
                <a:sym typeface="Arial"/>
              </a:rPr>
              <a:t>1 feature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gfd2a2b0a58_0_242"/>
          <p:cNvPicPr preferRelativeResize="0"/>
          <p:nvPr/>
        </p:nvPicPr>
        <p:blipFill>
          <a:blip r:embed="rId3">
            <a:alphaModFix/>
          </a:blip>
          <a:stretch>
            <a:fillRect/>
          </a:stretch>
        </p:blipFill>
        <p:spPr>
          <a:xfrm>
            <a:off x="98400" y="101050"/>
            <a:ext cx="8955201" cy="167836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54" name="Google Shape;954;gfd2a2b0a58_0_242"/>
          <p:cNvSpPr txBox="1"/>
          <p:nvPr/>
        </p:nvSpPr>
        <p:spPr>
          <a:xfrm>
            <a:off x="98400" y="1885950"/>
            <a:ext cx="8955300" cy="28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latin typeface="Inter"/>
                <a:ea typeface="Inter"/>
                <a:cs typeface="Inter"/>
                <a:sym typeface="Inter"/>
              </a:rPr>
              <a:t>No need to have this parameterized once the whole pipeline is switched to the same version of Java</a:t>
            </a:r>
            <a:endParaRPr sz="420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1028ef94e2f_0_25"/>
          <p:cNvSpPr txBox="1"/>
          <p:nvPr/>
        </p:nvSpPr>
        <p:spPr>
          <a:xfrm>
            <a:off x="1460850" y="2028750"/>
            <a:ext cx="6222300" cy="10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dk1"/>
                </a:solidFill>
              </a:rPr>
              <a:t>Rinse &amp; Repeat</a:t>
            </a:r>
            <a:endParaRPr sz="6000" dirty="0">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fb519e94ce_0_36"/>
          <p:cNvSpPr txBox="1">
            <a:spLocks noGrp="1"/>
          </p:cNvSpPr>
          <p:nvPr>
            <p:ph type="ctrTitle"/>
          </p:nvPr>
        </p:nvSpPr>
        <p:spPr>
          <a:xfrm>
            <a:off x="369000" y="365700"/>
            <a:ext cx="8463300" cy="172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Thank you</a:t>
            </a:r>
            <a:endParaRPr/>
          </a:p>
        </p:txBody>
      </p:sp>
      <p:sp>
        <p:nvSpPr>
          <p:cNvPr id="965" name="Google Shape;965;gfb519e94ce_0_36"/>
          <p:cNvSpPr txBox="1">
            <a:spLocks noGrp="1"/>
          </p:cNvSpPr>
          <p:nvPr>
            <p:ph type="subTitle" idx="1"/>
          </p:nvPr>
        </p:nvSpPr>
        <p:spPr>
          <a:xfrm>
            <a:off x="369000" y="2257425"/>
            <a:ext cx="8463300" cy="792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Albert Attard</a:t>
            </a:r>
            <a:endParaRPr/>
          </a:p>
          <a:p>
            <a:pPr marL="0" lvl="0" indent="0" algn="l" rtl="0">
              <a:spcBef>
                <a:spcPts val="0"/>
              </a:spcBef>
              <a:spcAft>
                <a:spcPts val="0"/>
              </a:spcAft>
              <a:buNone/>
            </a:pPr>
            <a:r>
              <a:rPr lang="en"/>
              <a:t>albert.attard@thoughtworks.com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4"/>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4"/>
          <p:cNvSpPr txBox="1"/>
          <p:nvPr/>
        </p:nvSpPr>
        <p:spPr>
          <a:xfrm>
            <a:off x="1066287" y="2156251"/>
            <a:ext cx="292740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4800" b="0" i="0" u="none" strike="noStrike" cap="none">
                <a:solidFill>
                  <a:srgbClr val="000000"/>
                </a:solidFill>
                <a:latin typeface="Arial"/>
                <a:ea typeface="Arial"/>
                <a:cs typeface="Arial"/>
                <a:sym typeface="Arial"/>
              </a:rPr>
              <a:t>2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p5"/>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p5"/>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p6"/>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6"/>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6"/>
          <p:cNvSpPr/>
          <p:nvPr/>
        </p:nvSpPr>
        <p:spPr>
          <a:xfrm>
            <a:off x="1500463"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p:nvPr/>
        </p:nvSpPr>
        <p:spPr>
          <a:xfrm>
            <a:off x="1066287" y="3842403"/>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p7"/>
          <p:cNvSpPr/>
          <p:nvPr/>
        </p:nvSpPr>
        <p:spPr>
          <a:xfrm>
            <a:off x="1500463"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p7"/>
          <p:cNvSpPr/>
          <p:nvPr/>
        </p:nvSpPr>
        <p:spPr>
          <a:xfrm>
            <a:off x="1066287"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7"/>
          <p:cNvSpPr/>
          <p:nvPr/>
        </p:nvSpPr>
        <p:spPr>
          <a:xfrm>
            <a:off x="1500463" y="342138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7"/>
          <p:cNvSpPr/>
          <p:nvPr/>
        </p:nvSpPr>
        <p:spPr>
          <a:xfrm>
            <a:off x="1934639" y="3842402"/>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p7"/>
          <p:cNvSpPr/>
          <p:nvPr/>
        </p:nvSpPr>
        <p:spPr>
          <a:xfrm>
            <a:off x="2368815"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p7"/>
          <p:cNvSpPr/>
          <p:nvPr/>
        </p:nvSpPr>
        <p:spPr>
          <a:xfrm>
            <a:off x="1934639"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p7"/>
          <p:cNvSpPr/>
          <p:nvPr/>
        </p:nvSpPr>
        <p:spPr>
          <a:xfrm>
            <a:off x="2368815" y="342138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6" name="Google Shape;136;p7"/>
          <p:cNvSpPr/>
          <p:nvPr/>
        </p:nvSpPr>
        <p:spPr>
          <a:xfrm>
            <a:off x="1066287" y="2999957"/>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 name="Google Shape;137;p7"/>
          <p:cNvSpPr/>
          <p:nvPr/>
        </p:nvSpPr>
        <p:spPr>
          <a:xfrm>
            <a:off x="1500463" y="2999956"/>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7"/>
          <p:cNvSpPr/>
          <p:nvPr/>
        </p:nvSpPr>
        <p:spPr>
          <a:xfrm>
            <a:off x="2368815" y="2999955"/>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 name="Google Shape;139;p7"/>
          <p:cNvSpPr/>
          <p:nvPr/>
        </p:nvSpPr>
        <p:spPr>
          <a:xfrm>
            <a:off x="2802991" y="3842401"/>
            <a:ext cx="434176" cy="421019"/>
          </a:xfrm>
          <a:prstGeom prst="rect">
            <a:avLst/>
          </a:prstGeom>
          <a:solidFill>
            <a:schemeClr val="accent1"/>
          </a:solidFill>
          <a:ln w="25400" cap="flat" cmpd="sng">
            <a:solidFill>
              <a:srgbClr val="002C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1803</Words>
  <Application>Microsoft Macintosh PowerPoint</Application>
  <PresentationFormat>On-screen Show (16:9)</PresentationFormat>
  <Paragraphs>182</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Courier New</vt:lpstr>
      <vt:lpstr>Inter SemiBold</vt:lpstr>
      <vt:lpstr>Inter Light</vt:lpstr>
      <vt:lpstr>Inter</vt:lpstr>
      <vt:lpstr>Bitter</vt:lpstr>
      <vt:lpstr>Thoughtworks Master </vt:lpstr>
      <vt:lpstr>Java versions</vt:lpstr>
      <vt:lpstr>Agenda</vt:lpstr>
      <vt:lpstr>Code examples</vt:lpstr>
      <vt:lpstr>What’s so unique about Java version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can go wrong?</vt:lpstr>
      <vt:lpstr>Isn’t Java backwards- compatible?</vt:lpstr>
      <vt:lpstr>PowerPoint Presentation</vt:lpstr>
      <vt:lpstr>PowerPoint Presentation</vt:lpstr>
      <vt:lpstr>A newer version of  a dependency  may not play well with other dependencies</vt:lpstr>
      <vt:lpstr>PowerPoint Presentation</vt:lpstr>
      <vt:lpstr>PowerPoint Presentation</vt:lpstr>
      <vt:lpstr>PowerPoint Presentation</vt:lpstr>
      <vt:lpstr>PowerPoint Presentation</vt:lpstr>
      <vt:lpstr>Are the tests really running?</vt:lpstr>
      <vt:lpstr>PowerPoint Presentation</vt:lpstr>
      <vt:lpstr>PowerPoint Presentation</vt:lpstr>
      <vt:lpstr>PowerPoint Presentation</vt:lpstr>
      <vt:lpstr>Code coverage should not change</vt:lpstr>
      <vt:lpstr>PowerPoint Presentation</vt:lpstr>
      <vt:lpstr>PowerPoint Presentation</vt:lpstr>
      <vt:lpstr>PowerPoint Presentation</vt:lpstr>
      <vt:lpstr>PowerPoint Presentation</vt:lpstr>
      <vt:lpstr>When updating, you can only go as fast as your slowest dependency</vt:lpstr>
      <vt:lpstr>PowerPoint Presentation</vt:lpstr>
      <vt:lpstr>A migration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versions</dc:title>
  <cp:lastModifiedBy>Albert Attard</cp:lastModifiedBy>
  <cp:revision>1</cp:revision>
  <dcterms:modified xsi:type="dcterms:W3CDTF">2022-10-04T11:43:50Z</dcterms:modified>
</cp:coreProperties>
</file>